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57" r:id="rId4"/>
    <p:sldId id="296" r:id="rId5"/>
    <p:sldId id="298" r:id="rId6"/>
    <p:sldId id="299" r:id="rId7"/>
    <p:sldId id="300" r:id="rId8"/>
    <p:sldId id="295" r:id="rId9"/>
    <p:sldId id="287" r:id="rId10"/>
    <p:sldId id="320" r:id="rId11"/>
    <p:sldId id="303" r:id="rId12"/>
    <p:sldId id="304" r:id="rId13"/>
    <p:sldId id="305" r:id="rId14"/>
    <p:sldId id="306" r:id="rId15"/>
    <p:sldId id="307" r:id="rId16"/>
    <p:sldId id="333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22" r:id="rId27"/>
    <p:sldId id="323" r:id="rId28"/>
    <p:sldId id="331" r:id="rId29"/>
    <p:sldId id="325" r:id="rId30"/>
    <p:sldId id="326" r:id="rId31"/>
    <p:sldId id="334" r:id="rId32"/>
    <p:sldId id="327" r:id="rId33"/>
    <p:sldId id="328" r:id="rId34"/>
    <p:sldId id="329" r:id="rId35"/>
    <p:sldId id="330" r:id="rId36"/>
    <p:sldId id="344" r:id="rId37"/>
    <p:sldId id="345" r:id="rId38"/>
    <p:sldId id="346" r:id="rId39"/>
    <p:sldId id="332" r:id="rId40"/>
    <p:sldId id="314" r:id="rId41"/>
    <p:sldId id="27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33CC2-7025-4384-9B07-177D6C3A8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9FCD-3089-43F3-91F3-DDB00E6CEE1E}">
      <dgm:prSet phldrT="[Text]"/>
      <dgm:spPr/>
      <dgm:t>
        <a:bodyPr/>
        <a:lstStyle/>
        <a:p>
          <a:r>
            <a:rPr lang="en-US" dirty="0" smtClean="0"/>
            <a:t>HEIGHT</a:t>
          </a:r>
          <a:endParaRPr lang="en-US" dirty="0"/>
        </a:p>
      </dgm:t>
    </dgm:pt>
    <dgm:pt modelId="{29FB163F-5400-4D02-BB7F-DDEA356B5841}" type="parTrans" cxnId="{6A459A0D-7B2F-454E-B887-15E2CF03D4AC}">
      <dgm:prSet/>
      <dgm:spPr/>
      <dgm:t>
        <a:bodyPr/>
        <a:lstStyle/>
        <a:p>
          <a:endParaRPr lang="en-US"/>
        </a:p>
      </dgm:t>
    </dgm:pt>
    <dgm:pt modelId="{9E215DD4-0665-4670-ADD7-AF46F7AD9847}" type="sibTrans" cxnId="{6A459A0D-7B2F-454E-B887-15E2CF03D4AC}">
      <dgm:prSet/>
      <dgm:spPr/>
      <dgm:t>
        <a:bodyPr/>
        <a:lstStyle/>
        <a:p>
          <a:endParaRPr lang="en-US"/>
        </a:p>
      </dgm:t>
    </dgm:pt>
    <dgm:pt modelId="{A82244DB-2B98-4F7B-99EE-6708F38B78F4}">
      <dgm:prSet phldrT="[Text]"/>
      <dgm:spPr/>
      <dgm:t>
        <a:bodyPr/>
        <a:lstStyle/>
        <a:p>
          <a:r>
            <a:rPr lang="en-US" dirty="0" smtClean="0"/>
            <a:t>INDUSTRIAL CHIMNEYS</a:t>
          </a:r>
          <a:endParaRPr lang="en-US" dirty="0"/>
        </a:p>
      </dgm:t>
    </dgm:pt>
    <dgm:pt modelId="{E1C9A9F2-242B-4EEE-AB6B-429184C31219}" type="parTrans" cxnId="{467D1FE3-E23D-488C-A316-512351D10890}">
      <dgm:prSet/>
      <dgm:spPr/>
      <dgm:t>
        <a:bodyPr/>
        <a:lstStyle/>
        <a:p>
          <a:endParaRPr lang="en-US"/>
        </a:p>
      </dgm:t>
    </dgm:pt>
    <dgm:pt modelId="{24B50504-D278-49C8-8360-5F436E412ED9}" type="sibTrans" cxnId="{467D1FE3-E23D-488C-A316-512351D10890}">
      <dgm:prSet/>
      <dgm:spPr/>
      <dgm:t>
        <a:bodyPr/>
        <a:lstStyle/>
        <a:p>
          <a:endParaRPr lang="en-US"/>
        </a:p>
      </dgm:t>
    </dgm:pt>
    <dgm:pt modelId="{CE0B7A92-1736-40A3-BD39-BC614EC1B767}">
      <dgm:prSet phldrT="[Text]"/>
      <dgm:spPr/>
      <dgm:t>
        <a:bodyPr/>
        <a:lstStyle/>
        <a:p>
          <a:r>
            <a:rPr lang="en-US" dirty="0" smtClean="0"/>
            <a:t>MATERIAL OF CONST</a:t>
          </a:r>
          <a:endParaRPr lang="en-US" dirty="0"/>
        </a:p>
      </dgm:t>
    </dgm:pt>
    <dgm:pt modelId="{83369061-47B6-4154-829E-1389491D5B4F}" type="parTrans" cxnId="{110FC1FC-D982-4DBE-A524-E77A24DB798C}">
      <dgm:prSet/>
      <dgm:spPr/>
      <dgm:t>
        <a:bodyPr/>
        <a:lstStyle/>
        <a:p>
          <a:endParaRPr lang="en-US"/>
        </a:p>
      </dgm:t>
    </dgm:pt>
    <dgm:pt modelId="{3434098B-73CF-4373-8E80-63252E6351D0}" type="sibTrans" cxnId="{110FC1FC-D982-4DBE-A524-E77A24DB798C}">
      <dgm:prSet/>
      <dgm:spPr/>
      <dgm:t>
        <a:bodyPr/>
        <a:lstStyle/>
        <a:p>
          <a:endParaRPr lang="en-US"/>
        </a:p>
      </dgm:t>
    </dgm:pt>
    <dgm:pt modelId="{45F49936-EDDE-49B1-A963-3D3A5FE7C92D}">
      <dgm:prSet phldrT="[Text]"/>
      <dgm:spPr/>
      <dgm:t>
        <a:bodyPr/>
        <a:lstStyle/>
        <a:p>
          <a:r>
            <a:rPr lang="en-US" dirty="0" smtClean="0"/>
            <a:t>STRUCTURAL SUPPORT</a:t>
          </a:r>
          <a:endParaRPr lang="en-US" dirty="0"/>
        </a:p>
      </dgm:t>
    </dgm:pt>
    <dgm:pt modelId="{5D663872-192A-46CE-88B0-EF95640E89BC}" type="parTrans" cxnId="{4E6430A8-DC02-478F-8849-5003AC69A015}">
      <dgm:prSet/>
      <dgm:spPr/>
      <dgm:t>
        <a:bodyPr/>
        <a:lstStyle/>
        <a:p>
          <a:endParaRPr lang="en-US"/>
        </a:p>
      </dgm:t>
    </dgm:pt>
    <dgm:pt modelId="{1BD4E96D-FDA3-4DD2-B777-1C1AD57307A0}" type="sibTrans" cxnId="{4E6430A8-DC02-478F-8849-5003AC69A015}">
      <dgm:prSet/>
      <dgm:spPr/>
      <dgm:t>
        <a:bodyPr/>
        <a:lstStyle/>
        <a:p>
          <a:endParaRPr lang="en-US"/>
        </a:p>
      </dgm:t>
    </dgm:pt>
    <dgm:pt modelId="{DA5D780C-D70A-4304-83B0-15F359174EE9}">
      <dgm:prSet phldrT="[Text]"/>
      <dgm:spPr/>
      <dgm:t>
        <a:bodyPr/>
        <a:lstStyle/>
        <a:p>
          <a:r>
            <a:rPr lang="en-US" dirty="0" smtClean="0"/>
            <a:t>LINING</a:t>
          </a:r>
          <a:endParaRPr lang="en-US" dirty="0"/>
        </a:p>
      </dgm:t>
    </dgm:pt>
    <dgm:pt modelId="{4E6311CE-B085-4D5A-A7C4-8F06552AC671}" type="parTrans" cxnId="{0576B7D9-7DC0-404F-9EF1-786E015F6790}">
      <dgm:prSet/>
      <dgm:spPr/>
      <dgm:t>
        <a:bodyPr/>
        <a:lstStyle/>
        <a:p>
          <a:endParaRPr lang="en-US"/>
        </a:p>
      </dgm:t>
    </dgm:pt>
    <dgm:pt modelId="{E01FEAFB-BBBE-4E7C-B677-B0AFB2EEB877}" type="sibTrans" cxnId="{0576B7D9-7DC0-404F-9EF1-786E015F6790}">
      <dgm:prSet/>
      <dgm:spPr/>
      <dgm:t>
        <a:bodyPr/>
        <a:lstStyle/>
        <a:p>
          <a:endParaRPr lang="en-US"/>
        </a:p>
      </dgm:t>
    </dgm:pt>
    <dgm:pt modelId="{3D433059-400B-4640-9BA4-EF42B21627A4}">
      <dgm:prSet phldrT="[Text]"/>
      <dgm:spPr/>
      <dgm:t>
        <a:bodyPr/>
        <a:lstStyle/>
        <a:p>
          <a:r>
            <a:rPr lang="en-US" dirty="0" smtClean="0"/>
            <a:t>NUMBER OF FLUES</a:t>
          </a:r>
          <a:endParaRPr lang="en-US" dirty="0"/>
        </a:p>
      </dgm:t>
    </dgm:pt>
    <dgm:pt modelId="{62FE1DAD-378D-4171-B8DE-9611B1AF0FFD}" type="parTrans" cxnId="{240D1B71-0473-417C-9DF0-54097651BCED}">
      <dgm:prSet/>
      <dgm:spPr/>
      <dgm:t>
        <a:bodyPr/>
        <a:lstStyle/>
        <a:p>
          <a:endParaRPr lang="en-US"/>
        </a:p>
      </dgm:t>
    </dgm:pt>
    <dgm:pt modelId="{3B8DD2D6-2A39-4521-97C0-B7CBFB66553D}" type="sibTrans" cxnId="{240D1B71-0473-417C-9DF0-54097651BCED}">
      <dgm:prSet/>
      <dgm:spPr/>
      <dgm:t>
        <a:bodyPr/>
        <a:lstStyle/>
        <a:p>
          <a:endParaRPr lang="en-US"/>
        </a:p>
      </dgm:t>
    </dgm:pt>
    <dgm:pt modelId="{920745F3-1D89-45B7-8363-E6B8F25BA0A5}" type="pres">
      <dgm:prSet presAssocID="{60F33CC2-7025-4384-9B07-177D6C3A8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3FE6BE-266E-4F1A-A083-C55CAD0927C0}" type="pres">
      <dgm:prSet presAssocID="{A82244DB-2B98-4F7B-99EE-6708F38B78F4}" presName="hierRoot1" presStyleCnt="0"/>
      <dgm:spPr/>
    </dgm:pt>
    <dgm:pt modelId="{1469A111-6B20-4212-9B6E-73C89ABBFFE3}" type="pres">
      <dgm:prSet presAssocID="{A82244DB-2B98-4F7B-99EE-6708F38B78F4}" presName="composite" presStyleCnt="0"/>
      <dgm:spPr/>
    </dgm:pt>
    <dgm:pt modelId="{1B33B47F-B6D6-46E6-8662-B6DB088FF43D}" type="pres">
      <dgm:prSet presAssocID="{A82244DB-2B98-4F7B-99EE-6708F38B78F4}" presName="background" presStyleLbl="node0" presStyleIdx="0" presStyleCnt="1"/>
      <dgm:spPr/>
    </dgm:pt>
    <dgm:pt modelId="{503E1CD7-790C-4FF5-B497-2F97F1C63A8F}" type="pres">
      <dgm:prSet presAssocID="{A82244DB-2B98-4F7B-99EE-6708F38B78F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4288-1443-41DE-948F-2599E725D2F6}" type="pres">
      <dgm:prSet presAssocID="{A82244DB-2B98-4F7B-99EE-6708F38B78F4}" presName="hierChild2" presStyleCnt="0"/>
      <dgm:spPr/>
    </dgm:pt>
    <dgm:pt modelId="{3644948F-1652-48C5-B1BD-2C5E9CD569E1}" type="pres">
      <dgm:prSet presAssocID="{29FB163F-5400-4D02-BB7F-DDEA356B5841}" presName="Name10" presStyleLbl="parChTrans1D2" presStyleIdx="0" presStyleCnt="5"/>
      <dgm:spPr/>
      <dgm:t>
        <a:bodyPr/>
        <a:lstStyle/>
        <a:p>
          <a:endParaRPr lang="en-US"/>
        </a:p>
      </dgm:t>
    </dgm:pt>
    <dgm:pt modelId="{671649F2-D42F-4928-A287-D8A18CDE3FFD}" type="pres">
      <dgm:prSet presAssocID="{904B9FCD-3089-43F3-91F3-DDB00E6CEE1E}" presName="hierRoot2" presStyleCnt="0"/>
      <dgm:spPr/>
    </dgm:pt>
    <dgm:pt modelId="{298A4A8D-5675-49DF-8ECA-A7CC66A87F1E}" type="pres">
      <dgm:prSet presAssocID="{904B9FCD-3089-43F3-91F3-DDB00E6CEE1E}" presName="composite2" presStyleCnt="0"/>
      <dgm:spPr/>
    </dgm:pt>
    <dgm:pt modelId="{D98D7E46-93E4-4650-A911-1EC3B5F7B06F}" type="pres">
      <dgm:prSet presAssocID="{904B9FCD-3089-43F3-91F3-DDB00E6CEE1E}" presName="background2" presStyleLbl="node2" presStyleIdx="0" presStyleCnt="5"/>
      <dgm:spPr/>
    </dgm:pt>
    <dgm:pt modelId="{90551A2F-44F2-4E91-A2B6-7C6AC1B7C164}" type="pres">
      <dgm:prSet presAssocID="{904B9FCD-3089-43F3-91F3-DDB00E6CEE1E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4876-6B51-4D2C-BF80-D8C95F432722}" type="pres">
      <dgm:prSet presAssocID="{904B9FCD-3089-43F3-91F3-DDB00E6CEE1E}" presName="hierChild3" presStyleCnt="0"/>
      <dgm:spPr/>
    </dgm:pt>
    <dgm:pt modelId="{1B96743E-2BCF-40B8-A2F3-40CB8D549737}" type="pres">
      <dgm:prSet presAssocID="{62FE1DAD-378D-4171-B8DE-9611B1AF0FFD}" presName="Name10" presStyleLbl="parChTrans1D2" presStyleIdx="1" presStyleCnt="5"/>
      <dgm:spPr/>
      <dgm:t>
        <a:bodyPr/>
        <a:lstStyle/>
        <a:p>
          <a:endParaRPr lang="en-US"/>
        </a:p>
      </dgm:t>
    </dgm:pt>
    <dgm:pt modelId="{D95A2F1E-647B-4894-BD15-E5B5444398A0}" type="pres">
      <dgm:prSet presAssocID="{3D433059-400B-4640-9BA4-EF42B21627A4}" presName="hierRoot2" presStyleCnt="0"/>
      <dgm:spPr/>
    </dgm:pt>
    <dgm:pt modelId="{D10FBFAA-3673-48F6-AEF9-4DEFF4C71993}" type="pres">
      <dgm:prSet presAssocID="{3D433059-400B-4640-9BA4-EF42B21627A4}" presName="composite2" presStyleCnt="0"/>
      <dgm:spPr/>
    </dgm:pt>
    <dgm:pt modelId="{67359C52-EA67-4216-B82A-02CC9A5D05AC}" type="pres">
      <dgm:prSet presAssocID="{3D433059-400B-4640-9BA4-EF42B21627A4}" presName="background2" presStyleLbl="node2" presStyleIdx="1" presStyleCnt="5"/>
      <dgm:spPr/>
    </dgm:pt>
    <dgm:pt modelId="{9EDC63C9-1B53-4DEC-81CF-F046C48BD0D1}" type="pres">
      <dgm:prSet presAssocID="{3D433059-400B-4640-9BA4-EF42B21627A4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4E980-E445-4D74-9C54-17A33FF4B5EE}" type="pres">
      <dgm:prSet presAssocID="{3D433059-400B-4640-9BA4-EF42B21627A4}" presName="hierChild3" presStyleCnt="0"/>
      <dgm:spPr/>
    </dgm:pt>
    <dgm:pt modelId="{E083D23B-8A85-49E0-A3EC-960211956486}" type="pres">
      <dgm:prSet presAssocID="{83369061-47B6-4154-829E-1389491D5B4F}" presName="Name10" presStyleLbl="parChTrans1D2" presStyleIdx="2" presStyleCnt="5"/>
      <dgm:spPr/>
      <dgm:t>
        <a:bodyPr/>
        <a:lstStyle/>
        <a:p>
          <a:endParaRPr lang="en-US"/>
        </a:p>
      </dgm:t>
    </dgm:pt>
    <dgm:pt modelId="{2E7DF273-3D1A-4CA4-9EDB-319C2AE0BE6F}" type="pres">
      <dgm:prSet presAssocID="{CE0B7A92-1736-40A3-BD39-BC614EC1B767}" presName="hierRoot2" presStyleCnt="0"/>
      <dgm:spPr/>
    </dgm:pt>
    <dgm:pt modelId="{2D3DCAE1-25EA-41DA-AD9D-F6562836BF73}" type="pres">
      <dgm:prSet presAssocID="{CE0B7A92-1736-40A3-BD39-BC614EC1B767}" presName="composite2" presStyleCnt="0"/>
      <dgm:spPr/>
    </dgm:pt>
    <dgm:pt modelId="{168EBF5D-4D05-44E7-9882-30A6C6379481}" type="pres">
      <dgm:prSet presAssocID="{CE0B7A92-1736-40A3-BD39-BC614EC1B767}" presName="background2" presStyleLbl="node2" presStyleIdx="2" presStyleCnt="5"/>
      <dgm:spPr/>
    </dgm:pt>
    <dgm:pt modelId="{FCA815B6-0BA0-4932-91A8-5D405E60D44B}" type="pres">
      <dgm:prSet presAssocID="{CE0B7A92-1736-40A3-BD39-BC614EC1B767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298AA-788E-4E41-A826-9DB9438CAC54}" type="pres">
      <dgm:prSet presAssocID="{CE0B7A92-1736-40A3-BD39-BC614EC1B767}" presName="hierChild3" presStyleCnt="0"/>
      <dgm:spPr/>
    </dgm:pt>
    <dgm:pt modelId="{3777D614-FF01-458A-82D6-8D67AE353F18}" type="pres">
      <dgm:prSet presAssocID="{5D663872-192A-46CE-88B0-EF95640E89BC}" presName="Name10" presStyleLbl="parChTrans1D2" presStyleIdx="3" presStyleCnt="5"/>
      <dgm:spPr/>
      <dgm:t>
        <a:bodyPr/>
        <a:lstStyle/>
        <a:p>
          <a:endParaRPr lang="en-US"/>
        </a:p>
      </dgm:t>
    </dgm:pt>
    <dgm:pt modelId="{F2617516-2B59-481B-964F-8A7CE1596EC2}" type="pres">
      <dgm:prSet presAssocID="{45F49936-EDDE-49B1-A963-3D3A5FE7C92D}" presName="hierRoot2" presStyleCnt="0"/>
      <dgm:spPr/>
    </dgm:pt>
    <dgm:pt modelId="{BE7AC8FB-2965-4FB6-8DA0-F39B4CA4C601}" type="pres">
      <dgm:prSet presAssocID="{45F49936-EDDE-49B1-A963-3D3A5FE7C92D}" presName="composite2" presStyleCnt="0"/>
      <dgm:spPr/>
    </dgm:pt>
    <dgm:pt modelId="{3D92B3E1-496E-48E4-9144-D632620C1142}" type="pres">
      <dgm:prSet presAssocID="{45F49936-EDDE-49B1-A963-3D3A5FE7C92D}" presName="background2" presStyleLbl="node2" presStyleIdx="3" presStyleCnt="5"/>
      <dgm:spPr/>
    </dgm:pt>
    <dgm:pt modelId="{4715F9A3-8467-4DAF-A395-5825EED06A16}" type="pres">
      <dgm:prSet presAssocID="{45F49936-EDDE-49B1-A963-3D3A5FE7C92D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0EB5E-1C53-48A6-B7DC-001AE12A5919}" type="pres">
      <dgm:prSet presAssocID="{45F49936-EDDE-49B1-A963-3D3A5FE7C92D}" presName="hierChild3" presStyleCnt="0"/>
      <dgm:spPr/>
    </dgm:pt>
    <dgm:pt modelId="{9E0C8369-EFA3-4F77-AE18-D6B108142A01}" type="pres">
      <dgm:prSet presAssocID="{4E6311CE-B085-4D5A-A7C4-8F06552AC671}" presName="Name10" presStyleLbl="parChTrans1D2" presStyleIdx="4" presStyleCnt="5"/>
      <dgm:spPr/>
      <dgm:t>
        <a:bodyPr/>
        <a:lstStyle/>
        <a:p>
          <a:endParaRPr lang="en-US"/>
        </a:p>
      </dgm:t>
    </dgm:pt>
    <dgm:pt modelId="{99084503-3E47-42B0-BA6A-5C8BCE018C59}" type="pres">
      <dgm:prSet presAssocID="{DA5D780C-D70A-4304-83B0-15F359174EE9}" presName="hierRoot2" presStyleCnt="0"/>
      <dgm:spPr/>
    </dgm:pt>
    <dgm:pt modelId="{DDB726DF-8DC5-483A-8C50-5A2F07EBDA7E}" type="pres">
      <dgm:prSet presAssocID="{DA5D780C-D70A-4304-83B0-15F359174EE9}" presName="composite2" presStyleCnt="0"/>
      <dgm:spPr/>
    </dgm:pt>
    <dgm:pt modelId="{768FFD32-BD7F-49E9-85E3-022F5C9407D5}" type="pres">
      <dgm:prSet presAssocID="{DA5D780C-D70A-4304-83B0-15F359174EE9}" presName="background2" presStyleLbl="node2" presStyleIdx="4" presStyleCnt="5"/>
      <dgm:spPr/>
    </dgm:pt>
    <dgm:pt modelId="{CB59B216-19FD-4727-A366-D9C5B50F1F4E}" type="pres">
      <dgm:prSet presAssocID="{DA5D780C-D70A-4304-83B0-15F359174EE9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6B5D06-C0A5-4B26-89FD-3A2EE424E2FB}" type="pres">
      <dgm:prSet presAssocID="{DA5D780C-D70A-4304-83B0-15F359174EE9}" presName="hierChild3" presStyleCnt="0"/>
      <dgm:spPr/>
    </dgm:pt>
  </dgm:ptLst>
  <dgm:cxnLst>
    <dgm:cxn modelId="{47AD4DE7-3A99-4929-84C6-795D4D16E17E}" type="presOf" srcId="{DA5D780C-D70A-4304-83B0-15F359174EE9}" destId="{CB59B216-19FD-4727-A366-D9C5B50F1F4E}" srcOrd="0" destOrd="0" presId="urn:microsoft.com/office/officeart/2005/8/layout/hierarchy1"/>
    <dgm:cxn modelId="{6A459A0D-7B2F-454E-B887-15E2CF03D4AC}" srcId="{A82244DB-2B98-4F7B-99EE-6708F38B78F4}" destId="{904B9FCD-3089-43F3-91F3-DDB00E6CEE1E}" srcOrd="0" destOrd="0" parTransId="{29FB163F-5400-4D02-BB7F-DDEA356B5841}" sibTransId="{9E215DD4-0665-4670-ADD7-AF46F7AD9847}"/>
    <dgm:cxn modelId="{BE90D99C-728B-43A8-80F4-E768B97DF0F4}" type="presOf" srcId="{CE0B7A92-1736-40A3-BD39-BC614EC1B767}" destId="{FCA815B6-0BA0-4932-91A8-5D405E60D44B}" srcOrd="0" destOrd="0" presId="urn:microsoft.com/office/officeart/2005/8/layout/hierarchy1"/>
    <dgm:cxn modelId="{4912DC11-83D4-47F6-B8D7-3FAEC0A0BAEF}" type="presOf" srcId="{3D433059-400B-4640-9BA4-EF42B21627A4}" destId="{9EDC63C9-1B53-4DEC-81CF-F046C48BD0D1}" srcOrd="0" destOrd="0" presId="urn:microsoft.com/office/officeart/2005/8/layout/hierarchy1"/>
    <dgm:cxn modelId="{4256BF12-31C0-468C-AF09-40AF09634B99}" type="presOf" srcId="{83369061-47B6-4154-829E-1389491D5B4F}" destId="{E083D23B-8A85-49E0-A3EC-960211956486}" srcOrd="0" destOrd="0" presId="urn:microsoft.com/office/officeart/2005/8/layout/hierarchy1"/>
    <dgm:cxn modelId="{467D1FE3-E23D-488C-A316-512351D10890}" srcId="{60F33CC2-7025-4384-9B07-177D6C3A8D24}" destId="{A82244DB-2B98-4F7B-99EE-6708F38B78F4}" srcOrd="0" destOrd="0" parTransId="{E1C9A9F2-242B-4EEE-AB6B-429184C31219}" sibTransId="{24B50504-D278-49C8-8360-5F436E412ED9}"/>
    <dgm:cxn modelId="{4E6430A8-DC02-478F-8849-5003AC69A015}" srcId="{A82244DB-2B98-4F7B-99EE-6708F38B78F4}" destId="{45F49936-EDDE-49B1-A963-3D3A5FE7C92D}" srcOrd="3" destOrd="0" parTransId="{5D663872-192A-46CE-88B0-EF95640E89BC}" sibTransId="{1BD4E96D-FDA3-4DD2-B777-1C1AD57307A0}"/>
    <dgm:cxn modelId="{32230F4F-C696-4F54-84C8-18D5E8CD5A90}" type="presOf" srcId="{29FB163F-5400-4D02-BB7F-DDEA356B5841}" destId="{3644948F-1652-48C5-B1BD-2C5E9CD569E1}" srcOrd="0" destOrd="0" presId="urn:microsoft.com/office/officeart/2005/8/layout/hierarchy1"/>
    <dgm:cxn modelId="{0119ACB5-77E9-4A0C-AC56-6DB0F2A6DFB9}" type="presOf" srcId="{60F33CC2-7025-4384-9B07-177D6C3A8D24}" destId="{920745F3-1D89-45B7-8363-E6B8F25BA0A5}" srcOrd="0" destOrd="0" presId="urn:microsoft.com/office/officeart/2005/8/layout/hierarchy1"/>
    <dgm:cxn modelId="{110FC1FC-D982-4DBE-A524-E77A24DB798C}" srcId="{A82244DB-2B98-4F7B-99EE-6708F38B78F4}" destId="{CE0B7A92-1736-40A3-BD39-BC614EC1B767}" srcOrd="2" destOrd="0" parTransId="{83369061-47B6-4154-829E-1389491D5B4F}" sibTransId="{3434098B-73CF-4373-8E80-63252E6351D0}"/>
    <dgm:cxn modelId="{8BFC0484-788A-47FF-9318-186CB80BA411}" type="presOf" srcId="{62FE1DAD-378D-4171-B8DE-9611B1AF0FFD}" destId="{1B96743E-2BCF-40B8-A2F3-40CB8D549737}" srcOrd="0" destOrd="0" presId="urn:microsoft.com/office/officeart/2005/8/layout/hierarchy1"/>
    <dgm:cxn modelId="{EE3E44E9-580C-4E45-A3B5-B3DAF52368CD}" type="presOf" srcId="{4E6311CE-B085-4D5A-A7C4-8F06552AC671}" destId="{9E0C8369-EFA3-4F77-AE18-D6B108142A01}" srcOrd="0" destOrd="0" presId="urn:microsoft.com/office/officeart/2005/8/layout/hierarchy1"/>
    <dgm:cxn modelId="{14A796D5-59F7-4EBE-900D-279A00F53704}" type="presOf" srcId="{5D663872-192A-46CE-88B0-EF95640E89BC}" destId="{3777D614-FF01-458A-82D6-8D67AE353F18}" srcOrd="0" destOrd="0" presId="urn:microsoft.com/office/officeart/2005/8/layout/hierarchy1"/>
    <dgm:cxn modelId="{240D1B71-0473-417C-9DF0-54097651BCED}" srcId="{A82244DB-2B98-4F7B-99EE-6708F38B78F4}" destId="{3D433059-400B-4640-9BA4-EF42B21627A4}" srcOrd="1" destOrd="0" parTransId="{62FE1DAD-378D-4171-B8DE-9611B1AF0FFD}" sibTransId="{3B8DD2D6-2A39-4521-97C0-B7CBFB66553D}"/>
    <dgm:cxn modelId="{B452D4ED-64C9-4BC9-A753-3B201DFC4F88}" type="presOf" srcId="{45F49936-EDDE-49B1-A963-3D3A5FE7C92D}" destId="{4715F9A3-8467-4DAF-A395-5825EED06A16}" srcOrd="0" destOrd="0" presId="urn:microsoft.com/office/officeart/2005/8/layout/hierarchy1"/>
    <dgm:cxn modelId="{E0920BBE-BE07-4B74-90AB-F47686FC0F9F}" type="presOf" srcId="{904B9FCD-3089-43F3-91F3-DDB00E6CEE1E}" destId="{90551A2F-44F2-4E91-A2B6-7C6AC1B7C164}" srcOrd="0" destOrd="0" presId="urn:microsoft.com/office/officeart/2005/8/layout/hierarchy1"/>
    <dgm:cxn modelId="{0576B7D9-7DC0-404F-9EF1-786E015F6790}" srcId="{A82244DB-2B98-4F7B-99EE-6708F38B78F4}" destId="{DA5D780C-D70A-4304-83B0-15F359174EE9}" srcOrd="4" destOrd="0" parTransId="{4E6311CE-B085-4D5A-A7C4-8F06552AC671}" sibTransId="{E01FEAFB-BBBE-4E7C-B677-B0AFB2EEB877}"/>
    <dgm:cxn modelId="{EC1CA0DE-193A-48EC-97A0-2F6790142040}" type="presOf" srcId="{A82244DB-2B98-4F7B-99EE-6708F38B78F4}" destId="{503E1CD7-790C-4FF5-B497-2F97F1C63A8F}" srcOrd="0" destOrd="0" presId="urn:microsoft.com/office/officeart/2005/8/layout/hierarchy1"/>
    <dgm:cxn modelId="{C1472648-9F85-4127-B64E-58A2F04F6C7F}" type="presParOf" srcId="{920745F3-1D89-45B7-8363-E6B8F25BA0A5}" destId="{6F3FE6BE-266E-4F1A-A083-C55CAD0927C0}" srcOrd="0" destOrd="0" presId="urn:microsoft.com/office/officeart/2005/8/layout/hierarchy1"/>
    <dgm:cxn modelId="{8AB711B5-9B25-4EFD-82F9-BE9240980BB9}" type="presParOf" srcId="{6F3FE6BE-266E-4F1A-A083-C55CAD0927C0}" destId="{1469A111-6B20-4212-9B6E-73C89ABBFFE3}" srcOrd="0" destOrd="0" presId="urn:microsoft.com/office/officeart/2005/8/layout/hierarchy1"/>
    <dgm:cxn modelId="{FBAAF5F8-22B9-491F-9974-B732128C0044}" type="presParOf" srcId="{1469A111-6B20-4212-9B6E-73C89ABBFFE3}" destId="{1B33B47F-B6D6-46E6-8662-B6DB088FF43D}" srcOrd="0" destOrd="0" presId="urn:microsoft.com/office/officeart/2005/8/layout/hierarchy1"/>
    <dgm:cxn modelId="{8AF27C73-0F5F-4392-8544-5CA269245DB4}" type="presParOf" srcId="{1469A111-6B20-4212-9B6E-73C89ABBFFE3}" destId="{503E1CD7-790C-4FF5-B497-2F97F1C63A8F}" srcOrd="1" destOrd="0" presId="urn:microsoft.com/office/officeart/2005/8/layout/hierarchy1"/>
    <dgm:cxn modelId="{509F4A07-371B-4727-9EE2-29220AD49711}" type="presParOf" srcId="{6F3FE6BE-266E-4F1A-A083-C55CAD0927C0}" destId="{C6764288-1443-41DE-948F-2599E725D2F6}" srcOrd="1" destOrd="0" presId="urn:microsoft.com/office/officeart/2005/8/layout/hierarchy1"/>
    <dgm:cxn modelId="{70F1B53E-D587-4C05-80CF-B1B37459BC1C}" type="presParOf" srcId="{C6764288-1443-41DE-948F-2599E725D2F6}" destId="{3644948F-1652-48C5-B1BD-2C5E9CD569E1}" srcOrd="0" destOrd="0" presId="urn:microsoft.com/office/officeart/2005/8/layout/hierarchy1"/>
    <dgm:cxn modelId="{F150C56A-6D25-401E-B65B-9881EFC17FC5}" type="presParOf" srcId="{C6764288-1443-41DE-948F-2599E725D2F6}" destId="{671649F2-D42F-4928-A287-D8A18CDE3FFD}" srcOrd="1" destOrd="0" presId="urn:microsoft.com/office/officeart/2005/8/layout/hierarchy1"/>
    <dgm:cxn modelId="{346B6FD6-87C6-4DD9-B9E5-816E7B504A4B}" type="presParOf" srcId="{671649F2-D42F-4928-A287-D8A18CDE3FFD}" destId="{298A4A8D-5675-49DF-8ECA-A7CC66A87F1E}" srcOrd="0" destOrd="0" presId="urn:microsoft.com/office/officeart/2005/8/layout/hierarchy1"/>
    <dgm:cxn modelId="{4DED9955-A466-4E04-940B-C75B3333A6A3}" type="presParOf" srcId="{298A4A8D-5675-49DF-8ECA-A7CC66A87F1E}" destId="{D98D7E46-93E4-4650-A911-1EC3B5F7B06F}" srcOrd="0" destOrd="0" presId="urn:microsoft.com/office/officeart/2005/8/layout/hierarchy1"/>
    <dgm:cxn modelId="{C2A332F8-726B-43D5-A51D-28772555AA34}" type="presParOf" srcId="{298A4A8D-5675-49DF-8ECA-A7CC66A87F1E}" destId="{90551A2F-44F2-4E91-A2B6-7C6AC1B7C164}" srcOrd="1" destOrd="0" presId="urn:microsoft.com/office/officeart/2005/8/layout/hierarchy1"/>
    <dgm:cxn modelId="{4F464DE1-1437-42BA-AAF3-68C2BB70A074}" type="presParOf" srcId="{671649F2-D42F-4928-A287-D8A18CDE3FFD}" destId="{ECBA4876-6B51-4D2C-BF80-D8C95F432722}" srcOrd="1" destOrd="0" presId="urn:microsoft.com/office/officeart/2005/8/layout/hierarchy1"/>
    <dgm:cxn modelId="{24E45579-3D83-4EB2-825F-F865B2A9E48D}" type="presParOf" srcId="{C6764288-1443-41DE-948F-2599E725D2F6}" destId="{1B96743E-2BCF-40B8-A2F3-40CB8D549737}" srcOrd="2" destOrd="0" presId="urn:microsoft.com/office/officeart/2005/8/layout/hierarchy1"/>
    <dgm:cxn modelId="{4FA5CBF7-43CC-41D4-86E6-00B44277B0E9}" type="presParOf" srcId="{C6764288-1443-41DE-948F-2599E725D2F6}" destId="{D95A2F1E-647B-4894-BD15-E5B5444398A0}" srcOrd="3" destOrd="0" presId="urn:microsoft.com/office/officeart/2005/8/layout/hierarchy1"/>
    <dgm:cxn modelId="{0E44A109-7ABC-4536-AFD9-65DC912C9692}" type="presParOf" srcId="{D95A2F1E-647B-4894-BD15-E5B5444398A0}" destId="{D10FBFAA-3673-48F6-AEF9-4DEFF4C71993}" srcOrd="0" destOrd="0" presId="urn:microsoft.com/office/officeart/2005/8/layout/hierarchy1"/>
    <dgm:cxn modelId="{EE77EA86-FCA2-45AE-8F20-28693E68F303}" type="presParOf" srcId="{D10FBFAA-3673-48F6-AEF9-4DEFF4C71993}" destId="{67359C52-EA67-4216-B82A-02CC9A5D05AC}" srcOrd="0" destOrd="0" presId="urn:microsoft.com/office/officeart/2005/8/layout/hierarchy1"/>
    <dgm:cxn modelId="{4EE908FC-400F-4F07-86F3-B08DF1FE0FC8}" type="presParOf" srcId="{D10FBFAA-3673-48F6-AEF9-4DEFF4C71993}" destId="{9EDC63C9-1B53-4DEC-81CF-F046C48BD0D1}" srcOrd="1" destOrd="0" presId="urn:microsoft.com/office/officeart/2005/8/layout/hierarchy1"/>
    <dgm:cxn modelId="{898C5FAD-8270-4701-B2DB-0ADED44DBD6F}" type="presParOf" srcId="{D95A2F1E-647B-4894-BD15-E5B5444398A0}" destId="{D4E4E980-E445-4D74-9C54-17A33FF4B5EE}" srcOrd="1" destOrd="0" presId="urn:microsoft.com/office/officeart/2005/8/layout/hierarchy1"/>
    <dgm:cxn modelId="{BE851E01-D242-447B-BFAC-3BA6212EA102}" type="presParOf" srcId="{C6764288-1443-41DE-948F-2599E725D2F6}" destId="{E083D23B-8A85-49E0-A3EC-960211956486}" srcOrd="4" destOrd="0" presId="urn:microsoft.com/office/officeart/2005/8/layout/hierarchy1"/>
    <dgm:cxn modelId="{F06B411E-D4EA-4ADE-A1D1-1AE0BD146978}" type="presParOf" srcId="{C6764288-1443-41DE-948F-2599E725D2F6}" destId="{2E7DF273-3D1A-4CA4-9EDB-319C2AE0BE6F}" srcOrd="5" destOrd="0" presId="urn:microsoft.com/office/officeart/2005/8/layout/hierarchy1"/>
    <dgm:cxn modelId="{CEA9EFA6-46F1-41A1-BCD3-267058DAED79}" type="presParOf" srcId="{2E7DF273-3D1A-4CA4-9EDB-319C2AE0BE6F}" destId="{2D3DCAE1-25EA-41DA-AD9D-F6562836BF73}" srcOrd="0" destOrd="0" presId="urn:microsoft.com/office/officeart/2005/8/layout/hierarchy1"/>
    <dgm:cxn modelId="{0B5B130D-6893-4027-A7BE-8A850747BC3B}" type="presParOf" srcId="{2D3DCAE1-25EA-41DA-AD9D-F6562836BF73}" destId="{168EBF5D-4D05-44E7-9882-30A6C6379481}" srcOrd="0" destOrd="0" presId="urn:microsoft.com/office/officeart/2005/8/layout/hierarchy1"/>
    <dgm:cxn modelId="{71BAC006-9669-4FF6-AF2F-EB92FE6A711D}" type="presParOf" srcId="{2D3DCAE1-25EA-41DA-AD9D-F6562836BF73}" destId="{FCA815B6-0BA0-4932-91A8-5D405E60D44B}" srcOrd="1" destOrd="0" presId="urn:microsoft.com/office/officeart/2005/8/layout/hierarchy1"/>
    <dgm:cxn modelId="{CC9064B5-2467-4F3D-B5CB-93F0BE8ECB51}" type="presParOf" srcId="{2E7DF273-3D1A-4CA4-9EDB-319C2AE0BE6F}" destId="{40A298AA-788E-4E41-A826-9DB9438CAC54}" srcOrd="1" destOrd="0" presId="urn:microsoft.com/office/officeart/2005/8/layout/hierarchy1"/>
    <dgm:cxn modelId="{6186E9F0-CBBD-41A5-8A93-6114FC9464C4}" type="presParOf" srcId="{C6764288-1443-41DE-948F-2599E725D2F6}" destId="{3777D614-FF01-458A-82D6-8D67AE353F18}" srcOrd="6" destOrd="0" presId="urn:microsoft.com/office/officeart/2005/8/layout/hierarchy1"/>
    <dgm:cxn modelId="{7259FB15-74E5-4840-91B9-5BE064D3ED55}" type="presParOf" srcId="{C6764288-1443-41DE-948F-2599E725D2F6}" destId="{F2617516-2B59-481B-964F-8A7CE1596EC2}" srcOrd="7" destOrd="0" presId="urn:microsoft.com/office/officeart/2005/8/layout/hierarchy1"/>
    <dgm:cxn modelId="{E2382D47-374E-4130-85B6-000BD1C7A596}" type="presParOf" srcId="{F2617516-2B59-481B-964F-8A7CE1596EC2}" destId="{BE7AC8FB-2965-4FB6-8DA0-F39B4CA4C601}" srcOrd="0" destOrd="0" presId="urn:microsoft.com/office/officeart/2005/8/layout/hierarchy1"/>
    <dgm:cxn modelId="{2B813655-3380-433C-AC79-DB7CFCCCFBEE}" type="presParOf" srcId="{BE7AC8FB-2965-4FB6-8DA0-F39B4CA4C601}" destId="{3D92B3E1-496E-48E4-9144-D632620C1142}" srcOrd="0" destOrd="0" presId="urn:microsoft.com/office/officeart/2005/8/layout/hierarchy1"/>
    <dgm:cxn modelId="{E6ABCF0F-9EB4-4621-ACE9-C1547AE56D82}" type="presParOf" srcId="{BE7AC8FB-2965-4FB6-8DA0-F39B4CA4C601}" destId="{4715F9A3-8467-4DAF-A395-5825EED06A16}" srcOrd="1" destOrd="0" presId="urn:microsoft.com/office/officeart/2005/8/layout/hierarchy1"/>
    <dgm:cxn modelId="{DFCD0426-53B2-46CE-B4EB-13D55441DAD1}" type="presParOf" srcId="{F2617516-2B59-481B-964F-8A7CE1596EC2}" destId="{1B00EB5E-1C53-48A6-B7DC-001AE12A5919}" srcOrd="1" destOrd="0" presId="urn:microsoft.com/office/officeart/2005/8/layout/hierarchy1"/>
    <dgm:cxn modelId="{DBCE3E6A-AB0F-4E70-A29C-486BE3F262B0}" type="presParOf" srcId="{C6764288-1443-41DE-948F-2599E725D2F6}" destId="{9E0C8369-EFA3-4F77-AE18-D6B108142A01}" srcOrd="8" destOrd="0" presId="urn:microsoft.com/office/officeart/2005/8/layout/hierarchy1"/>
    <dgm:cxn modelId="{DB909D77-2185-4F1C-9EC9-03600EC08AD6}" type="presParOf" srcId="{C6764288-1443-41DE-948F-2599E725D2F6}" destId="{99084503-3E47-42B0-BA6A-5C8BCE018C59}" srcOrd="9" destOrd="0" presId="urn:microsoft.com/office/officeart/2005/8/layout/hierarchy1"/>
    <dgm:cxn modelId="{2514B478-568A-424C-A4B1-7FC8743E8695}" type="presParOf" srcId="{99084503-3E47-42B0-BA6A-5C8BCE018C59}" destId="{DDB726DF-8DC5-483A-8C50-5A2F07EBDA7E}" srcOrd="0" destOrd="0" presId="urn:microsoft.com/office/officeart/2005/8/layout/hierarchy1"/>
    <dgm:cxn modelId="{2DDAE264-2BE7-4352-8AA1-7C00E687F4B0}" type="presParOf" srcId="{DDB726DF-8DC5-483A-8C50-5A2F07EBDA7E}" destId="{768FFD32-BD7F-49E9-85E3-022F5C9407D5}" srcOrd="0" destOrd="0" presId="urn:microsoft.com/office/officeart/2005/8/layout/hierarchy1"/>
    <dgm:cxn modelId="{C750FC45-B781-431C-8198-86A81D71AE17}" type="presParOf" srcId="{DDB726DF-8DC5-483A-8C50-5A2F07EBDA7E}" destId="{CB59B216-19FD-4727-A366-D9C5B50F1F4E}" srcOrd="1" destOrd="0" presId="urn:microsoft.com/office/officeart/2005/8/layout/hierarchy1"/>
    <dgm:cxn modelId="{0A5B7061-683A-4F2A-8338-5AD0646E8B53}" type="presParOf" srcId="{99084503-3E47-42B0-BA6A-5C8BCE018C59}" destId="{3D6B5D06-C0A5-4B26-89FD-3A2EE424E2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33CC2-7025-4384-9B07-177D6C3A8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9FCD-3089-43F3-91F3-DDB00E6CEE1E}">
      <dgm:prSet phldrT="[Text]"/>
      <dgm:spPr/>
      <dgm:t>
        <a:bodyPr/>
        <a:lstStyle/>
        <a:p>
          <a:r>
            <a:rPr lang="en-US" dirty="0" smtClean="0"/>
            <a:t>TALL </a:t>
          </a:r>
          <a:endParaRPr lang="en-US" dirty="0"/>
        </a:p>
      </dgm:t>
    </dgm:pt>
    <dgm:pt modelId="{29FB163F-5400-4D02-BB7F-DDEA356B5841}" type="parTrans" cxnId="{6A459A0D-7B2F-454E-B887-15E2CF03D4AC}">
      <dgm:prSet/>
      <dgm:spPr/>
      <dgm:t>
        <a:bodyPr/>
        <a:lstStyle/>
        <a:p>
          <a:endParaRPr lang="en-US"/>
        </a:p>
      </dgm:t>
    </dgm:pt>
    <dgm:pt modelId="{9E215DD4-0665-4670-ADD7-AF46F7AD9847}" type="sibTrans" cxnId="{6A459A0D-7B2F-454E-B887-15E2CF03D4AC}">
      <dgm:prSet/>
      <dgm:spPr/>
      <dgm:t>
        <a:bodyPr/>
        <a:lstStyle/>
        <a:p>
          <a:endParaRPr lang="en-US"/>
        </a:p>
      </dgm:t>
    </dgm:pt>
    <dgm:pt modelId="{A82244DB-2B98-4F7B-99EE-6708F38B78F4}">
      <dgm:prSet phldrT="[Text]"/>
      <dgm:spPr/>
      <dgm:t>
        <a:bodyPr/>
        <a:lstStyle/>
        <a:p>
          <a:r>
            <a:rPr lang="en-US" dirty="0" smtClean="0"/>
            <a:t>HEIGHT</a:t>
          </a:r>
          <a:endParaRPr lang="en-US" dirty="0"/>
        </a:p>
      </dgm:t>
    </dgm:pt>
    <dgm:pt modelId="{E1C9A9F2-242B-4EEE-AB6B-429184C31219}" type="parTrans" cxnId="{467D1FE3-E23D-488C-A316-512351D10890}">
      <dgm:prSet/>
      <dgm:spPr/>
      <dgm:t>
        <a:bodyPr/>
        <a:lstStyle/>
        <a:p>
          <a:endParaRPr lang="en-US"/>
        </a:p>
      </dgm:t>
    </dgm:pt>
    <dgm:pt modelId="{24B50504-D278-49C8-8360-5F436E412ED9}" type="sibTrans" cxnId="{467D1FE3-E23D-488C-A316-512351D10890}">
      <dgm:prSet/>
      <dgm:spPr/>
      <dgm:t>
        <a:bodyPr/>
        <a:lstStyle/>
        <a:p>
          <a:endParaRPr lang="en-US"/>
        </a:p>
      </dgm:t>
    </dgm:pt>
    <dgm:pt modelId="{3D433059-400B-4640-9BA4-EF42B21627A4}">
      <dgm:prSet phldrT="[Text]"/>
      <dgm:spPr/>
      <dgm:t>
        <a:bodyPr/>
        <a:lstStyle/>
        <a:p>
          <a:r>
            <a:rPr lang="en-US" dirty="0" smtClean="0"/>
            <a:t>SHORT</a:t>
          </a:r>
          <a:endParaRPr lang="en-US" dirty="0"/>
        </a:p>
      </dgm:t>
    </dgm:pt>
    <dgm:pt modelId="{62FE1DAD-378D-4171-B8DE-9611B1AF0FFD}" type="parTrans" cxnId="{240D1B71-0473-417C-9DF0-54097651BCED}">
      <dgm:prSet/>
      <dgm:spPr/>
      <dgm:t>
        <a:bodyPr/>
        <a:lstStyle/>
        <a:p>
          <a:endParaRPr lang="en-US"/>
        </a:p>
      </dgm:t>
    </dgm:pt>
    <dgm:pt modelId="{3B8DD2D6-2A39-4521-97C0-B7CBFB66553D}" type="sibTrans" cxnId="{240D1B71-0473-417C-9DF0-54097651BCED}">
      <dgm:prSet/>
      <dgm:spPr/>
      <dgm:t>
        <a:bodyPr/>
        <a:lstStyle/>
        <a:p>
          <a:endParaRPr lang="en-US"/>
        </a:p>
      </dgm:t>
    </dgm:pt>
    <dgm:pt modelId="{5E4A5EC3-7A6E-4842-9114-08971BF9C674}">
      <dgm:prSet phldrT="[Text]"/>
      <dgm:spPr/>
      <dgm:t>
        <a:bodyPr/>
        <a:lstStyle/>
        <a:p>
          <a:r>
            <a:rPr lang="en-US" dirty="0" smtClean="0"/>
            <a:t>NUMBER OF FLUES</a:t>
          </a:r>
          <a:endParaRPr lang="en-US" dirty="0"/>
        </a:p>
      </dgm:t>
    </dgm:pt>
    <dgm:pt modelId="{A968E34B-13BD-4BC6-B4BC-3C860D932D27}" type="parTrans" cxnId="{943F1862-9B4F-41C1-A311-C5538D2AE061}">
      <dgm:prSet/>
      <dgm:spPr/>
    </dgm:pt>
    <dgm:pt modelId="{70C84C0E-FA65-44F4-87C2-9243E56AFD78}" type="sibTrans" cxnId="{943F1862-9B4F-41C1-A311-C5538D2AE061}">
      <dgm:prSet/>
      <dgm:spPr/>
    </dgm:pt>
    <dgm:pt modelId="{850EEA52-9983-4F26-9043-BF4497267D22}">
      <dgm:prSet phldrT="[Text]"/>
      <dgm:spPr/>
      <dgm:t>
        <a:bodyPr/>
        <a:lstStyle/>
        <a:p>
          <a:r>
            <a:rPr lang="en-US" dirty="0" smtClean="0"/>
            <a:t>SINGLE FLUE</a:t>
          </a:r>
          <a:endParaRPr lang="en-US" dirty="0"/>
        </a:p>
      </dgm:t>
    </dgm:pt>
    <dgm:pt modelId="{54118E30-3C8E-4BBF-A8F0-45BF8199F359}" type="parTrans" cxnId="{C5E7A9C8-7276-4BD1-B6D9-6611B18C33F7}">
      <dgm:prSet/>
      <dgm:spPr/>
    </dgm:pt>
    <dgm:pt modelId="{BBB552B2-E2E5-4AEE-AD9A-B288B415B3C6}" type="sibTrans" cxnId="{C5E7A9C8-7276-4BD1-B6D9-6611B18C33F7}">
      <dgm:prSet/>
      <dgm:spPr/>
    </dgm:pt>
    <dgm:pt modelId="{F7CBF7BA-AA5E-4C0B-8948-3E4A3E831A5D}">
      <dgm:prSet phldrT="[Text]"/>
      <dgm:spPr/>
      <dgm:t>
        <a:bodyPr/>
        <a:lstStyle/>
        <a:p>
          <a:r>
            <a:rPr lang="en-US" dirty="0" smtClean="0"/>
            <a:t>MULTI FLUE</a:t>
          </a:r>
          <a:endParaRPr lang="en-US" dirty="0"/>
        </a:p>
      </dgm:t>
    </dgm:pt>
    <dgm:pt modelId="{DF9AD05C-2BC4-439A-83B9-C47650412694}" type="parTrans" cxnId="{62DE1253-0799-46EB-B669-D7EB784258D3}">
      <dgm:prSet/>
      <dgm:spPr/>
    </dgm:pt>
    <dgm:pt modelId="{C585E538-C6B0-4547-ADDF-98D2E7BEF955}" type="sibTrans" cxnId="{62DE1253-0799-46EB-B669-D7EB784258D3}">
      <dgm:prSet/>
      <dgm:spPr/>
    </dgm:pt>
    <dgm:pt modelId="{920745F3-1D89-45B7-8363-E6B8F25BA0A5}" type="pres">
      <dgm:prSet presAssocID="{60F33CC2-7025-4384-9B07-177D6C3A8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3FE6BE-266E-4F1A-A083-C55CAD0927C0}" type="pres">
      <dgm:prSet presAssocID="{A82244DB-2B98-4F7B-99EE-6708F38B78F4}" presName="hierRoot1" presStyleCnt="0"/>
      <dgm:spPr/>
    </dgm:pt>
    <dgm:pt modelId="{1469A111-6B20-4212-9B6E-73C89ABBFFE3}" type="pres">
      <dgm:prSet presAssocID="{A82244DB-2B98-4F7B-99EE-6708F38B78F4}" presName="composite" presStyleCnt="0"/>
      <dgm:spPr/>
    </dgm:pt>
    <dgm:pt modelId="{1B33B47F-B6D6-46E6-8662-B6DB088FF43D}" type="pres">
      <dgm:prSet presAssocID="{A82244DB-2B98-4F7B-99EE-6708F38B78F4}" presName="background" presStyleLbl="node0" presStyleIdx="0" presStyleCnt="2"/>
      <dgm:spPr/>
    </dgm:pt>
    <dgm:pt modelId="{503E1CD7-790C-4FF5-B497-2F97F1C63A8F}" type="pres">
      <dgm:prSet presAssocID="{A82244DB-2B98-4F7B-99EE-6708F38B78F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4288-1443-41DE-948F-2599E725D2F6}" type="pres">
      <dgm:prSet presAssocID="{A82244DB-2B98-4F7B-99EE-6708F38B78F4}" presName="hierChild2" presStyleCnt="0"/>
      <dgm:spPr/>
    </dgm:pt>
    <dgm:pt modelId="{3644948F-1652-48C5-B1BD-2C5E9CD569E1}" type="pres">
      <dgm:prSet presAssocID="{29FB163F-5400-4D02-BB7F-DDEA356B5841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71649F2-D42F-4928-A287-D8A18CDE3FFD}" type="pres">
      <dgm:prSet presAssocID="{904B9FCD-3089-43F3-91F3-DDB00E6CEE1E}" presName="hierRoot2" presStyleCnt="0"/>
      <dgm:spPr/>
    </dgm:pt>
    <dgm:pt modelId="{298A4A8D-5675-49DF-8ECA-A7CC66A87F1E}" type="pres">
      <dgm:prSet presAssocID="{904B9FCD-3089-43F3-91F3-DDB00E6CEE1E}" presName="composite2" presStyleCnt="0"/>
      <dgm:spPr/>
    </dgm:pt>
    <dgm:pt modelId="{D98D7E46-93E4-4650-A911-1EC3B5F7B06F}" type="pres">
      <dgm:prSet presAssocID="{904B9FCD-3089-43F3-91F3-DDB00E6CEE1E}" presName="background2" presStyleLbl="node2" presStyleIdx="0" presStyleCnt="4"/>
      <dgm:spPr/>
    </dgm:pt>
    <dgm:pt modelId="{90551A2F-44F2-4E91-A2B6-7C6AC1B7C164}" type="pres">
      <dgm:prSet presAssocID="{904B9FCD-3089-43F3-91F3-DDB00E6CEE1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4876-6B51-4D2C-BF80-D8C95F432722}" type="pres">
      <dgm:prSet presAssocID="{904B9FCD-3089-43F3-91F3-DDB00E6CEE1E}" presName="hierChild3" presStyleCnt="0"/>
      <dgm:spPr/>
    </dgm:pt>
    <dgm:pt modelId="{1B96743E-2BCF-40B8-A2F3-40CB8D549737}" type="pres">
      <dgm:prSet presAssocID="{62FE1DAD-378D-4171-B8DE-9611B1AF0FF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D95A2F1E-647B-4894-BD15-E5B5444398A0}" type="pres">
      <dgm:prSet presAssocID="{3D433059-400B-4640-9BA4-EF42B21627A4}" presName="hierRoot2" presStyleCnt="0"/>
      <dgm:spPr/>
    </dgm:pt>
    <dgm:pt modelId="{D10FBFAA-3673-48F6-AEF9-4DEFF4C71993}" type="pres">
      <dgm:prSet presAssocID="{3D433059-400B-4640-9BA4-EF42B21627A4}" presName="composite2" presStyleCnt="0"/>
      <dgm:spPr/>
    </dgm:pt>
    <dgm:pt modelId="{67359C52-EA67-4216-B82A-02CC9A5D05AC}" type="pres">
      <dgm:prSet presAssocID="{3D433059-400B-4640-9BA4-EF42B21627A4}" presName="background2" presStyleLbl="node2" presStyleIdx="1" presStyleCnt="4"/>
      <dgm:spPr/>
    </dgm:pt>
    <dgm:pt modelId="{9EDC63C9-1B53-4DEC-81CF-F046C48BD0D1}" type="pres">
      <dgm:prSet presAssocID="{3D433059-400B-4640-9BA4-EF42B21627A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4E980-E445-4D74-9C54-17A33FF4B5EE}" type="pres">
      <dgm:prSet presAssocID="{3D433059-400B-4640-9BA4-EF42B21627A4}" presName="hierChild3" presStyleCnt="0"/>
      <dgm:spPr/>
    </dgm:pt>
    <dgm:pt modelId="{868F7FB0-FF08-44AD-AF7E-7622EFBF301E}" type="pres">
      <dgm:prSet presAssocID="{5E4A5EC3-7A6E-4842-9114-08971BF9C674}" presName="hierRoot1" presStyleCnt="0"/>
      <dgm:spPr/>
    </dgm:pt>
    <dgm:pt modelId="{81AF099B-CB53-454E-B9D7-059766834ADA}" type="pres">
      <dgm:prSet presAssocID="{5E4A5EC3-7A6E-4842-9114-08971BF9C674}" presName="composite" presStyleCnt="0"/>
      <dgm:spPr/>
    </dgm:pt>
    <dgm:pt modelId="{C26721DF-A79E-4EBE-9CD8-362FFE9A4339}" type="pres">
      <dgm:prSet presAssocID="{5E4A5EC3-7A6E-4842-9114-08971BF9C674}" presName="background" presStyleLbl="node0" presStyleIdx="1" presStyleCnt="2"/>
      <dgm:spPr/>
    </dgm:pt>
    <dgm:pt modelId="{2383192B-1D5C-414D-B3E6-91F85A4104B5}" type="pres">
      <dgm:prSet presAssocID="{5E4A5EC3-7A6E-4842-9114-08971BF9C67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D31D8A-A525-47BE-BC3A-49AB671A5CF6}" type="pres">
      <dgm:prSet presAssocID="{5E4A5EC3-7A6E-4842-9114-08971BF9C674}" presName="hierChild2" presStyleCnt="0"/>
      <dgm:spPr/>
    </dgm:pt>
    <dgm:pt modelId="{94222325-7C84-40C2-805B-E5CA7F022012}" type="pres">
      <dgm:prSet presAssocID="{54118E30-3C8E-4BBF-A8F0-45BF8199F359}" presName="Name10" presStyleLbl="parChTrans1D2" presStyleIdx="2" presStyleCnt="4"/>
      <dgm:spPr/>
    </dgm:pt>
    <dgm:pt modelId="{64145E13-3C28-4038-8173-06B62BB5A538}" type="pres">
      <dgm:prSet presAssocID="{850EEA52-9983-4F26-9043-BF4497267D22}" presName="hierRoot2" presStyleCnt="0"/>
      <dgm:spPr/>
    </dgm:pt>
    <dgm:pt modelId="{F4942545-7214-4C4B-892F-0DBCE83C2FF9}" type="pres">
      <dgm:prSet presAssocID="{850EEA52-9983-4F26-9043-BF4497267D22}" presName="composite2" presStyleCnt="0"/>
      <dgm:spPr/>
    </dgm:pt>
    <dgm:pt modelId="{2F5A9C61-6E08-4689-94B3-C74E0237DA4F}" type="pres">
      <dgm:prSet presAssocID="{850EEA52-9983-4F26-9043-BF4497267D22}" presName="background2" presStyleLbl="node2" presStyleIdx="2" presStyleCnt="4"/>
      <dgm:spPr/>
    </dgm:pt>
    <dgm:pt modelId="{F6BFDC66-2415-487B-8C63-31831A395731}" type="pres">
      <dgm:prSet presAssocID="{850EEA52-9983-4F26-9043-BF4497267D22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D6E469-7583-4C3A-BF0C-178653D92145}" type="pres">
      <dgm:prSet presAssocID="{850EEA52-9983-4F26-9043-BF4497267D22}" presName="hierChild3" presStyleCnt="0"/>
      <dgm:spPr/>
    </dgm:pt>
    <dgm:pt modelId="{710FE7F0-5FE0-4C8E-95C3-B27499999062}" type="pres">
      <dgm:prSet presAssocID="{DF9AD05C-2BC4-439A-83B9-C47650412694}" presName="Name10" presStyleLbl="parChTrans1D2" presStyleIdx="3" presStyleCnt="4"/>
      <dgm:spPr/>
    </dgm:pt>
    <dgm:pt modelId="{D139956F-AA1D-4D8B-9A08-5F90DA99F3E4}" type="pres">
      <dgm:prSet presAssocID="{F7CBF7BA-AA5E-4C0B-8948-3E4A3E831A5D}" presName="hierRoot2" presStyleCnt="0"/>
      <dgm:spPr/>
    </dgm:pt>
    <dgm:pt modelId="{BA40694A-0CC6-4688-940F-08E551A9B6E5}" type="pres">
      <dgm:prSet presAssocID="{F7CBF7BA-AA5E-4C0B-8948-3E4A3E831A5D}" presName="composite2" presStyleCnt="0"/>
      <dgm:spPr/>
    </dgm:pt>
    <dgm:pt modelId="{0EE8F377-B282-447D-B421-F2E9816E2E05}" type="pres">
      <dgm:prSet presAssocID="{F7CBF7BA-AA5E-4C0B-8948-3E4A3E831A5D}" presName="background2" presStyleLbl="node2" presStyleIdx="3" presStyleCnt="4"/>
      <dgm:spPr/>
    </dgm:pt>
    <dgm:pt modelId="{8CBCE419-C3A6-4327-BC8B-634294480427}" type="pres">
      <dgm:prSet presAssocID="{F7CBF7BA-AA5E-4C0B-8948-3E4A3E831A5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0BB6D-2DE5-4E30-99D0-9494CE14FDAC}" type="pres">
      <dgm:prSet presAssocID="{F7CBF7BA-AA5E-4C0B-8948-3E4A3E831A5D}" presName="hierChild3" presStyleCnt="0"/>
      <dgm:spPr/>
    </dgm:pt>
  </dgm:ptLst>
  <dgm:cxnLst>
    <dgm:cxn modelId="{4BBF389D-D11A-4F61-BA0A-42CF33E7DCD6}" type="presOf" srcId="{54118E30-3C8E-4BBF-A8F0-45BF8199F359}" destId="{94222325-7C84-40C2-805B-E5CA7F022012}" srcOrd="0" destOrd="0" presId="urn:microsoft.com/office/officeart/2005/8/layout/hierarchy1"/>
    <dgm:cxn modelId="{6A459A0D-7B2F-454E-B887-15E2CF03D4AC}" srcId="{A82244DB-2B98-4F7B-99EE-6708F38B78F4}" destId="{904B9FCD-3089-43F3-91F3-DDB00E6CEE1E}" srcOrd="0" destOrd="0" parTransId="{29FB163F-5400-4D02-BB7F-DDEA356B5841}" sibTransId="{9E215DD4-0665-4670-ADD7-AF46F7AD9847}"/>
    <dgm:cxn modelId="{36C27A58-2C09-4C62-8C6C-5125677BEE3D}" type="presOf" srcId="{5E4A5EC3-7A6E-4842-9114-08971BF9C674}" destId="{2383192B-1D5C-414D-B3E6-91F85A4104B5}" srcOrd="0" destOrd="0" presId="urn:microsoft.com/office/officeart/2005/8/layout/hierarchy1"/>
    <dgm:cxn modelId="{865F1855-2597-4BAB-BC02-BE33FEFAA812}" type="presOf" srcId="{904B9FCD-3089-43F3-91F3-DDB00E6CEE1E}" destId="{90551A2F-44F2-4E91-A2B6-7C6AC1B7C164}" srcOrd="0" destOrd="0" presId="urn:microsoft.com/office/officeart/2005/8/layout/hierarchy1"/>
    <dgm:cxn modelId="{10D3213E-BDAC-4997-8EDA-C6026C27FC78}" type="presOf" srcId="{F7CBF7BA-AA5E-4C0B-8948-3E4A3E831A5D}" destId="{8CBCE419-C3A6-4327-BC8B-634294480427}" srcOrd="0" destOrd="0" presId="urn:microsoft.com/office/officeart/2005/8/layout/hierarchy1"/>
    <dgm:cxn modelId="{E6921F5A-6838-4606-883B-3E652D30E445}" type="presOf" srcId="{62FE1DAD-378D-4171-B8DE-9611B1AF0FFD}" destId="{1B96743E-2BCF-40B8-A2F3-40CB8D549737}" srcOrd="0" destOrd="0" presId="urn:microsoft.com/office/officeart/2005/8/layout/hierarchy1"/>
    <dgm:cxn modelId="{467D1FE3-E23D-488C-A316-512351D10890}" srcId="{60F33CC2-7025-4384-9B07-177D6C3A8D24}" destId="{A82244DB-2B98-4F7B-99EE-6708F38B78F4}" srcOrd="0" destOrd="0" parTransId="{E1C9A9F2-242B-4EEE-AB6B-429184C31219}" sibTransId="{24B50504-D278-49C8-8360-5F436E412ED9}"/>
    <dgm:cxn modelId="{0B79851B-A698-4275-904D-534A8AC48962}" type="presOf" srcId="{850EEA52-9983-4F26-9043-BF4497267D22}" destId="{F6BFDC66-2415-487B-8C63-31831A395731}" srcOrd="0" destOrd="0" presId="urn:microsoft.com/office/officeart/2005/8/layout/hierarchy1"/>
    <dgm:cxn modelId="{8F19A9E2-57FF-453B-B283-1C5675793FCB}" type="presOf" srcId="{29FB163F-5400-4D02-BB7F-DDEA356B5841}" destId="{3644948F-1652-48C5-B1BD-2C5E9CD569E1}" srcOrd="0" destOrd="0" presId="urn:microsoft.com/office/officeart/2005/8/layout/hierarchy1"/>
    <dgm:cxn modelId="{F9CED660-D9A9-4C7C-B59E-70013B873E47}" type="presOf" srcId="{DF9AD05C-2BC4-439A-83B9-C47650412694}" destId="{710FE7F0-5FE0-4C8E-95C3-B27499999062}" srcOrd="0" destOrd="0" presId="urn:microsoft.com/office/officeart/2005/8/layout/hierarchy1"/>
    <dgm:cxn modelId="{240D1B71-0473-417C-9DF0-54097651BCED}" srcId="{A82244DB-2B98-4F7B-99EE-6708F38B78F4}" destId="{3D433059-400B-4640-9BA4-EF42B21627A4}" srcOrd="1" destOrd="0" parTransId="{62FE1DAD-378D-4171-B8DE-9611B1AF0FFD}" sibTransId="{3B8DD2D6-2A39-4521-97C0-B7CBFB66553D}"/>
    <dgm:cxn modelId="{C5E7A9C8-7276-4BD1-B6D9-6611B18C33F7}" srcId="{5E4A5EC3-7A6E-4842-9114-08971BF9C674}" destId="{850EEA52-9983-4F26-9043-BF4497267D22}" srcOrd="0" destOrd="0" parTransId="{54118E30-3C8E-4BBF-A8F0-45BF8199F359}" sibTransId="{BBB552B2-E2E5-4AEE-AD9A-B288B415B3C6}"/>
    <dgm:cxn modelId="{943F1862-9B4F-41C1-A311-C5538D2AE061}" srcId="{60F33CC2-7025-4384-9B07-177D6C3A8D24}" destId="{5E4A5EC3-7A6E-4842-9114-08971BF9C674}" srcOrd="1" destOrd="0" parTransId="{A968E34B-13BD-4BC6-B4BC-3C860D932D27}" sibTransId="{70C84C0E-FA65-44F4-87C2-9243E56AFD78}"/>
    <dgm:cxn modelId="{5B36B212-9A8F-49F8-9777-652BB8E88A0D}" type="presOf" srcId="{A82244DB-2B98-4F7B-99EE-6708F38B78F4}" destId="{503E1CD7-790C-4FF5-B497-2F97F1C63A8F}" srcOrd="0" destOrd="0" presId="urn:microsoft.com/office/officeart/2005/8/layout/hierarchy1"/>
    <dgm:cxn modelId="{62DE1253-0799-46EB-B669-D7EB784258D3}" srcId="{5E4A5EC3-7A6E-4842-9114-08971BF9C674}" destId="{F7CBF7BA-AA5E-4C0B-8948-3E4A3E831A5D}" srcOrd="1" destOrd="0" parTransId="{DF9AD05C-2BC4-439A-83B9-C47650412694}" sibTransId="{C585E538-C6B0-4547-ADDF-98D2E7BEF955}"/>
    <dgm:cxn modelId="{5A22CD15-83E9-4F3C-8B11-D349BB559FB9}" type="presOf" srcId="{3D433059-400B-4640-9BA4-EF42B21627A4}" destId="{9EDC63C9-1B53-4DEC-81CF-F046C48BD0D1}" srcOrd="0" destOrd="0" presId="urn:microsoft.com/office/officeart/2005/8/layout/hierarchy1"/>
    <dgm:cxn modelId="{0D66A8D4-02C9-43E1-9F12-E8C5641C4EFD}" type="presOf" srcId="{60F33CC2-7025-4384-9B07-177D6C3A8D24}" destId="{920745F3-1D89-45B7-8363-E6B8F25BA0A5}" srcOrd="0" destOrd="0" presId="urn:microsoft.com/office/officeart/2005/8/layout/hierarchy1"/>
    <dgm:cxn modelId="{14A47EDB-DB69-4780-8BA8-B73EA292B835}" type="presParOf" srcId="{920745F3-1D89-45B7-8363-E6B8F25BA0A5}" destId="{6F3FE6BE-266E-4F1A-A083-C55CAD0927C0}" srcOrd="0" destOrd="0" presId="urn:microsoft.com/office/officeart/2005/8/layout/hierarchy1"/>
    <dgm:cxn modelId="{F3F57E77-A434-48C9-827A-1E2F5CFA0D84}" type="presParOf" srcId="{6F3FE6BE-266E-4F1A-A083-C55CAD0927C0}" destId="{1469A111-6B20-4212-9B6E-73C89ABBFFE3}" srcOrd="0" destOrd="0" presId="urn:microsoft.com/office/officeart/2005/8/layout/hierarchy1"/>
    <dgm:cxn modelId="{04C41F7D-6EEC-485B-8011-68E4BB938577}" type="presParOf" srcId="{1469A111-6B20-4212-9B6E-73C89ABBFFE3}" destId="{1B33B47F-B6D6-46E6-8662-B6DB088FF43D}" srcOrd="0" destOrd="0" presId="urn:microsoft.com/office/officeart/2005/8/layout/hierarchy1"/>
    <dgm:cxn modelId="{3434A0D0-A4EE-4487-8D58-65B9ABEB733D}" type="presParOf" srcId="{1469A111-6B20-4212-9B6E-73C89ABBFFE3}" destId="{503E1CD7-790C-4FF5-B497-2F97F1C63A8F}" srcOrd="1" destOrd="0" presId="urn:microsoft.com/office/officeart/2005/8/layout/hierarchy1"/>
    <dgm:cxn modelId="{7AF3AEA8-61B3-4DEC-B3AE-64832288C447}" type="presParOf" srcId="{6F3FE6BE-266E-4F1A-A083-C55CAD0927C0}" destId="{C6764288-1443-41DE-948F-2599E725D2F6}" srcOrd="1" destOrd="0" presId="urn:microsoft.com/office/officeart/2005/8/layout/hierarchy1"/>
    <dgm:cxn modelId="{0AEA1178-2E3E-454B-9B1E-F2D7FDB4AE6D}" type="presParOf" srcId="{C6764288-1443-41DE-948F-2599E725D2F6}" destId="{3644948F-1652-48C5-B1BD-2C5E9CD569E1}" srcOrd="0" destOrd="0" presId="urn:microsoft.com/office/officeart/2005/8/layout/hierarchy1"/>
    <dgm:cxn modelId="{853D33D5-30A6-44BC-81B8-1B81BCC34C79}" type="presParOf" srcId="{C6764288-1443-41DE-948F-2599E725D2F6}" destId="{671649F2-D42F-4928-A287-D8A18CDE3FFD}" srcOrd="1" destOrd="0" presId="urn:microsoft.com/office/officeart/2005/8/layout/hierarchy1"/>
    <dgm:cxn modelId="{D33805A0-86A5-4DAD-9D50-06EDCC8DD858}" type="presParOf" srcId="{671649F2-D42F-4928-A287-D8A18CDE3FFD}" destId="{298A4A8D-5675-49DF-8ECA-A7CC66A87F1E}" srcOrd="0" destOrd="0" presId="urn:microsoft.com/office/officeart/2005/8/layout/hierarchy1"/>
    <dgm:cxn modelId="{5EA02C4D-B510-481C-B0A5-2F6CC042F100}" type="presParOf" srcId="{298A4A8D-5675-49DF-8ECA-A7CC66A87F1E}" destId="{D98D7E46-93E4-4650-A911-1EC3B5F7B06F}" srcOrd="0" destOrd="0" presId="urn:microsoft.com/office/officeart/2005/8/layout/hierarchy1"/>
    <dgm:cxn modelId="{07DE7271-BED8-44C9-A7F9-A2E25F39CF4E}" type="presParOf" srcId="{298A4A8D-5675-49DF-8ECA-A7CC66A87F1E}" destId="{90551A2F-44F2-4E91-A2B6-7C6AC1B7C164}" srcOrd="1" destOrd="0" presId="urn:microsoft.com/office/officeart/2005/8/layout/hierarchy1"/>
    <dgm:cxn modelId="{DBA674B9-2B2A-4B8A-8FB5-72ACBECF63CB}" type="presParOf" srcId="{671649F2-D42F-4928-A287-D8A18CDE3FFD}" destId="{ECBA4876-6B51-4D2C-BF80-D8C95F432722}" srcOrd="1" destOrd="0" presId="urn:microsoft.com/office/officeart/2005/8/layout/hierarchy1"/>
    <dgm:cxn modelId="{6984DEA5-FD3E-4646-8F08-30EEDF7EBE04}" type="presParOf" srcId="{C6764288-1443-41DE-948F-2599E725D2F6}" destId="{1B96743E-2BCF-40B8-A2F3-40CB8D549737}" srcOrd="2" destOrd="0" presId="urn:microsoft.com/office/officeart/2005/8/layout/hierarchy1"/>
    <dgm:cxn modelId="{2E42C7E4-B203-4996-9DC4-D412E3CC8673}" type="presParOf" srcId="{C6764288-1443-41DE-948F-2599E725D2F6}" destId="{D95A2F1E-647B-4894-BD15-E5B5444398A0}" srcOrd="3" destOrd="0" presId="urn:microsoft.com/office/officeart/2005/8/layout/hierarchy1"/>
    <dgm:cxn modelId="{D87B444B-504E-49C8-9B2A-65CF9C853FEC}" type="presParOf" srcId="{D95A2F1E-647B-4894-BD15-E5B5444398A0}" destId="{D10FBFAA-3673-48F6-AEF9-4DEFF4C71993}" srcOrd="0" destOrd="0" presId="urn:microsoft.com/office/officeart/2005/8/layout/hierarchy1"/>
    <dgm:cxn modelId="{20CFCC23-A03A-4F01-9B0D-E5D54BD263A1}" type="presParOf" srcId="{D10FBFAA-3673-48F6-AEF9-4DEFF4C71993}" destId="{67359C52-EA67-4216-B82A-02CC9A5D05AC}" srcOrd="0" destOrd="0" presId="urn:microsoft.com/office/officeart/2005/8/layout/hierarchy1"/>
    <dgm:cxn modelId="{E9FAE4EA-7019-4155-93B2-1123177EFF78}" type="presParOf" srcId="{D10FBFAA-3673-48F6-AEF9-4DEFF4C71993}" destId="{9EDC63C9-1B53-4DEC-81CF-F046C48BD0D1}" srcOrd="1" destOrd="0" presId="urn:microsoft.com/office/officeart/2005/8/layout/hierarchy1"/>
    <dgm:cxn modelId="{88A75F35-1FC0-4249-972D-DBD8A0F6DBBC}" type="presParOf" srcId="{D95A2F1E-647B-4894-BD15-E5B5444398A0}" destId="{D4E4E980-E445-4D74-9C54-17A33FF4B5EE}" srcOrd="1" destOrd="0" presId="urn:microsoft.com/office/officeart/2005/8/layout/hierarchy1"/>
    <dgm:cxn modelId="{9D2EF2F7-E741-4639-BC7D-467DEB7E5EB3}" type="presParOf" srcId="{920745F3-1D89-45B7-8363-E6B8F25BA0A5}" destId="{868F7FB0-FF08-44AD-AF7E-7622EFBF301E}" srcOrd="1" destOrd="0" presId="urn:microsoft.com/office/officeart/2005/8/layout/hierarchy1"/>
    <dgm:cxn modelId="{81886EDA-D61E-4307-9858-3C7CA55983B2}" type="presParOf" srcId="{868F7FB0-FF08-44AD-AF7E-7622EFBF301E}" destId="{81AF099B-CB53-454E-B9D7-059766834ADA}" srcOrd="0" destOrd="0" presId="urn:microsoft.com/office/officeart/2005/8/layout/hierarchy1"/>
    <dgm:cxn modelId="{F87CE9E0-7462-47DA-9810-5D4CBB9969E2}" type="presParOf" srcId="{81AF099B-CB53-454E-B9D7-059766834ADA}" destId="{C26721DF-A79E-4EBE-9CD8-362FFE9A4339}" srcOrd="0" destOrd="0" presId="urn:microsoft.com/office/officeart/2005/8/layout/hierarchy1"/>
    <dgm:cxn modelId="{7124E3D0-F53A-4A3F-89AE-2C9CF8EB6148}" type="presParOf" srcId="{81AF099B-CB53-454E-B9D7-059766834ADA}" destId="{2383192B-1D5C-414D-B3E6-91F85A4104B5}" srcOrd="1" destOrd="0" presId="urn:microsoft.com/office/officeart/2005/8/layout/hierarchy1"/>
    <dgm:cxn modelId="{C5DF5627-8830-4F45-999D-5AAE4B0B012C}" type="presParOf" srcId="{868F7FB0-FF08-44AD-AF7E-7622EFBF301E}" destId="{44D31D8A-A525-47BE-BC3A-49AB671A5CF6}" srcOrd="1" destOrd="0" presId="urn:microsoft.com/office/officeart/2005/8/layout/hierarchy1"/>
    <dgm:cxn modelId="{9F3F5F94-99F0-4832-9755-370C583C81B1}" type="presParOf" srcId="{44D31D8A-A525-47BE-BC3A-49AB671A5CF6}" destId="{94222325-7C84-40C2-805B-E5CA7F022012}" srcOrd="0" destOrd="0" presId="urn:microsoft.com/office/officeart/2005/8/layout/hierarchy1"/>
    <dgm:cxn modelId="{077BB152-00A2-4F4C-B469-2F2D74FD110B}" type="presParOf" srcId="{44D31D8A-A525-47BE-BC3A-49AB671A5CF6}" destId="{64145E13-3C28-4038-8173-06B62BB5A538}" srcOrd="1" destOrd="0" presId="urn:microsoft.com/office/officeart/2005/8/layout/hierarchy1"/>
    <dgm:cxn modelId="{40B36636-1D7A-4BB8-B131-DB036D1FC7B2}" type="presParOf" srcId="{64145E13-3C28-4038-8173-06B62BB5A538}" destId="{F4942545-7214-4C4B-892F-0DBCE83C2FF9}" srcOrd="0" destOrd="0" presId="urn:microsoft.com/office/officeart/2005/8/layout/hierarchy1"/>
    <dgm:cxn modelId="{4D3BDF77-AE48-4025-A472-6EA420FB14F7}" type="presParOf" srcId="{F4942545-7214-4C4B-892F-0DBCE83C2FF9}" destId="{2F5A9C61-6E08-4689-94B3-C74E0237DA4F}" srcOrd="0" destOrd="0" presId="urn:microsoft.com/office/officeart/2005/8/layout/hierarchy1"/>
    <dgm:cxn modelId="{60F946DF-48B9-4D2A-B371-6529C468529A}" type="presParOf" srcId="{F4942545-7214-4C4B-892F-0DBCE83C2FF9}" destId="{F6BFDC66-2415-487B-8C63-31831A395731}" srcOrd="1" destOrd="0" presId="urn:microsoft.com/office/officeart/2005/8/layout/hierarchy1"/>
    <dgm:cxn modelId="{87948F7A-B899-4689-83C3-304AC12BDD1E}" type="presParOf" srcId="{64145E13-3C28-4038-8173-06B62BB5A538}" destId="{58D6E469-7583-4C3A-BF0C-178653D92145}" srcOrd="1" destOrd="0" presId="urn:microsoft.com/office/officeart/2005/8/layout/hierarchy1"/>
    <dgm:cxn modelId="{409C3638-0803-4715-8574-42E479E2F8A8}" type="presParOf" srcId="{44D31D8A-A525-47BE-BC3A-49AB671A5CF6}" destId="{710FE7F0-5FE0-4C8E-95C3-B27499999062}" srcOrd="2" destOrd="0" presId="urn:microsoft.com/office/officeart/2005/8/layout/hierarchy1"/>
    <dgm:cxn modelId="{655ED2A3-95DA-41F6-BA45-6D0889C61B48}" type="presParOf" srcId="{44D31D8A-A525-47BE-BC3A-49AB671A5CF6}" destId="{D139956F-AA1D-4D8B-9A08-5F90DA99F3E4}" srcOrd="3" destOrd="0" presId="urn:microsoft.com/office/officeart/2005/8/layout/hierarchy1"/>
    <dgm:cxn modelId="{8274FF34-FF5B-4C0D-91A4-E22C9D55D235}" type="presParOf" srcId="{D139956F-AA1D-4D8B-9A08-5F90DA99F3E4}" destId="{BA40694A-0CC6-4688-940F-08E551A9B6E5}" srcOrd="0" destOrd="0" presId="urn:microsoft.com/office/officeart/2005/8/layout/hierarchy1"/>
    <dgm:cxn modelId="{FA492F0E-E010-4836-8648-8F527FDB4B1D}" type="presParOf" srcId="{BA40694A-0CC6-4688-940F-08E551A9B6E5}" destId="{0EE8F377-B282-447D-B421-F2E9816E2E05}" srcOrd="0" destOrd="0" presId="urn:microsoft.com/office/officeart/2005/8/layout/hierarchy1"/>
    <dgm:cxn modelId="{3452CA32-0523-44E3-A6C9-FAC710B8C7FE}" type="presParOf" srcId="{BA40694A-0CC6-4688-940F-08E551A9B6E5}" destId="{8CBCE419-C3A6-4327-BC8B-634294480427}" srcOrd="1" destOrd="0" presId="urn:microsoft.com/office/officeart/2005/8/layout/hierarchy1"/>
    <dgm:cxn modelId="{0AE8FC7F-611A-4A4C-AF8E-1336AB69F7E0}" type="presParOf" srcId="{D139956F-AA1D-4D8B-9A08-5F90DA99F3E4}" destId="{88B0BB6D-2DE5-4E30-99D0-9494CE14FD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33CC2-7025-4384-9B07-177D6C3A8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9FCD-3089-43F3-91F3-DDB00E6CEE1E}">
      <dgm:prSet phldrT="[Text]"/>
      <dgm:spPr/>
      <dgm:t>
        <a:bodyPr/>
        <a:lstStyle/>
        <a:p>
          <a:r>
            <a:rPr lang="en-US" dirty="0" smtClean="0"/>
            <a:t>GUYED</a:t>
          </a:r>
          <a:endParaRPr lang="en-US" dirty="0"/>
        </a:p>
      </dgm:t>
    </dgm:pt>
    <dgm:pt modelId="{29FB163F-5400-4D02-BB7F-DDEA356B5841}" type="parTrans" cxnId="{6A459A0D-7B2F-454E-B887-15E2CF03D4AC}">
      <dgm:prSet/>
      <dgm:spPr/>
      <dgm:t>
        <a:bodyPr/>
        <a:lstStyle/>
        <a:p>
          <a:endParaRPr lang="en-US"/>
        </a:p>
      </dgm:t>
    </dgm:pt>
    <dgm:pt modelId="{9E215DD4-0665-4670-ADD7-AF46F7AD9847}" type="sibTrans" cxnId="{6A459A0D-7B2F-454E-B887-15E2CF03D4AC}">
      <dgm:prSet/>
      <dgm:spPr/>
      <dgm:t>
        <a:bodyPr/>
        <a:lstStyle/>
        <a:p>
          <a:endParaRPr lang="en-US"/>
        </a:p>
      </dgm:t>
    </dgm:pt>
    <dgm:pt modelId="{A82244DB-2B98-4F7B-99EE-6708F38B78F4}">
      <dgm:prSet phldrT="[Text]"/>
      <dgm:spPr/>
      <dgm:t>
        <a:bodyPr/>
        <a:lstStyle/>
        <a:p>
          <a:r>
            <a:rPr lang="en-US" dirty="0" smtClean="0"/>
            <a:t>STRUCTURAL SUPPORT</a:t>
          </a:r>
          <a:endParaRPr lang="en-US" dirty="0"/>
        </a:p>
      </dgm:t>
    </dgm:pt>
    <dgm:pt modelId="{E1C9A9F2-242B-4EEE-AB6B-429184C31219}" type="parTrans" cxnId="{467D1FE3-E23D-488C-A316-512351D10890}">
      <dgm:prSet/>
      <dgm:spPr/>
      <dgm:t>
        <a:bodyPr/>
        <a:lstStyle/>
        <a:p>
          <a:endParaRPr lang="en-US"/>
        </a:p>
      </dgm:t>
    </dgm:pt>
    <dgm:pt modelId="{24B50504-D278-49C8-8360-5F436E412ED9}" type="sibTrans" cxnId="{467D1FE3-E23D-488C-A316-512351D10890}">
      <dgm:prSet/>
      <dgm:spPr/>
      <dgm:t>
        <a:bodyPr/>
        <a:lstStyle/>
        <a:p>
          <a:endParaRPr lang="en-US"/>
        </a:p>
      </dgm:t>
    </dgm:pt>
    <dgm:pt modelId="{3D433059-400B-4640-9BA4-EF42B21627A4}">
      <dgm:prSet phldrT="[Text]"/>
      <dgm:spPr/>
      <dgm:t>
        <a:bodyPr/>
        <a:lstStyle/>
        <a:p>
          <a:r>
            <a:rPr lang="en-US" dirty="0" smtClean="0"/>
            <a:t>SELF SUPPORTING</a:t>
          </a:r>
          <a:endParaRPr lang="en-US" dirty="0"/>
        </a:p>
      </dgm:t>
    </dgm:pt>
    <dgm:pt modelId="{62FE1DAD-378D-4171-B8DE-9611B1AF0FFD}" type="parTrans" cxnId="{240D1B71-0473-417C-9DF0-54097651BCED}">
      <dgm:prSet/>
      <dgm:spPr/>
      <dgm:t>
        <a:bodyPr/>
        <a:lstStyle/>
        <a:p>
          <a:endParaRPr lang="en-US"/>
        </a:p>
      </dgm:t>
    </dgm:pt>
    <dgm:pt modelId="{3B8DD2D6-2A39-4521-97C0-B7CBFB66553D}" type="sibTrans" cxnId="{240D1B71-0473-417C-9DF0-54097651BCED}">
      <dgm:prSet/>
      <dgm:spPr/>
      <dgm:t>
        <a:bodyPr/>
        <a:lstStyle/>
        <a:p>
          <a:endParaRPr lang="en-US"/>
        </a:p>
      </dgm:t>
    </dgm:pt>
    <dgm:pt modelId="{5E4A5EC3-7A6E-4842-9114-08971BF9C674}">
      <dgm:prSet phldrT="[Text]"/>
      <dgm:spPr/>
      <dgm:t>
        <a:bodyPr/>
        <a:lstStyle/>
        <a:p>
          <a:r>
            <a:rPr lang="en-US" dirty="0" smtClean="0"/>
            <a:t>LINING</a:t>
          </a:r>
          <a:endParaRPr lang="en-US" dirty="0"/>
        </a:p>
      </dgm:t>
    </dgm:pt>
    <dgm:pt modelId="{A968E34B-13BD-4BC6-B4BC-3C860D932D27}" type="parTrans" cxnId="{943F1862-9B4F-41C1-A311-C5538D2AE061}">
      <dgm:prSet/>
      <dgm:spPr/>
      <dgm:t>
        <a:bodyPr/>
        <a:lstStyle/>
        <a:p>
          <a:endParaRPr lang="en-US"/>
        </a:p>
      </dgm:t>
    </dgm:pt>
    <dgm:pt modelId="{70C84C0E-FA65-44F4-87C2-9243E56AFD78}" type="sibTrans" cxnId="{943F1862-9B4F-41C1-A311-C5538D2AE061}">
      <dgm:prSet/>
      <dgm:spPr/>
      <dgm:t>
        <a:bodyPr/>
        <a:lstStyle/>
        <a:p>
          <a:endParaRPr lang="en-US"/>
        </a:p>
      </dgm:t>
    </dgm:pt>
    <dgm:pt modelId="{850EEA52-9983-4F26-9043-BF4497267D22}">
      <dgm:prSet phldrT="[Text]"/>
      <dgm:spPr/>
      <dgm:t>
        <a:bodyPr/>
        <a:lstStyle/>
        <a:p>
          <a:r>
            <a:rPr lang="en-US" dirty="0" smtClean="0"/>
            <a:t>LINED</a:t>
          </a:r>
          <a:endParaRPr lang="en-US" dirty="0"/>
        </a:p>
      </dgm:t>
    </dgm:pt>
    <dgm:pt modelId="{54118E30-3C8E-4BBF-A8F0-45BF8199F359}" type="parTrans" cxnId="{C5E7A9C8-7276-4BD1-B6D9-6611B18C33F7}">
      <dgm:prSet/>
      <dgm:spPr/>
      <dgm:t>
        <a:bodyPr/>
        <a:lstStyle/>
        <a:p>
          <a:endParaRPr lang="en-US"/>
        </a:p>
      </dgm:t>
    </dgm:pt>
    <dgm:pt modelId="{BBB552B2-E2E5-4AEE-AD9A-B288B415B3C6}" type="sibTrans" cxnId="{C5E7A9C8-7276-4BD1-B6D9-6611B18C33F7}">
      <dgm:prSet/>
      <dgm:spPr/>
      <dgm:t>
        <a:bodyPr/>
        <a:lstStyle/>
        <a:p>
          <a:endParaRPr lang="en-US"/>
        </a:p>
      </dgm:t>
    </dgm:pt>
    <dgm:pt modelId="{F7CBF7BA-AA5E-4C0B-8948-3E4A3E831A5D}">
      <dgm:prSet phldrT="[Text]"/>
      <dgm:spPr/>
      <dgm:t>
        <a:bodyPr/>
        <a:lstStyle/>
        <a:p>
          <a:r>
            <a:rPr lang="en-US" dirty="0" smtClean="0"/>
            <a:t>UNLINED</a:t>
          </a:r>
          <a:endParaRPr lang="en-US" dirty="0"/>
        </a:p>
      </dgm:t>
    </dgm:pt>
    <dgm:pt modelId="{DF9AD05C-2BC4-439A-83B9-C47650412694}" type="parTrans" cxnId="{62DE1253-0799-46EB-B669-D7EB784258D3}">
      <dgm:prSet/>
      <dgm:spPr/>
      <dgm:t>
        <a:bodyPr/>
        <a:lstStyle/>
        <a:p>
          <a:endParaRPr lang="en-US"/>
        </a:p>
      </dgm:t>
    </dgm:pt>
    <dgm:pt modelId="{C585E538-C6B0-4547-ADDF-98D2E7BEF955}" type="sibTrans" cxnId="{62DE1253-0799-46EB-B669-D7EB784258D3}">
      <dgm:prSet/>
      <dgm:spPr/>
      <dgm:t>
        <a:bodyPr/>
        <a:lstStyle/>
        <a:p>
          <a:endParaRPr lang="en-US"/>
        </a:p>
      </dgm:t>
    </dgm:pt>
    <dgm:pt modelId="{920745F3-1D89-45B7-8363-E6B8F25BA0A5}" type="pres">
      <dgm:prSet presAssocID="{60F33CC2-7025-4384-9B07-177D6C3A8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3FE6BE-266E-4F1A-A083-C55CAD0927C0}" type="pres">
      <dgm:prSet presAssocID="{A82244DB-2B98-4F7B-99EE-6708F38B78F4}" presName="hierRoot1" presStyleCnt="0"/>
      <dgm:spPr/>
    </dgm:pt>
    <dgm:pt modelId="{1469A111-6B20-4212-9B6E-73C89ABBFFE3}" type="pres">
      <dgm:prSet presAssocID="{A82244DB-2B98-4F7B-99EE-6708F38B78F4}" presName="composite" presStyleCnt="0"/>
      <dgm:spPr/>
    </dgm:pt>
    <dgm:pt modelId="{1B33B47F-B6D6-46E6-8662-B6DB088FF43D}" type="pres">
      <dgm:prSet presAssocID="{A82244DB-2B98-4F7B-99EE-6708F38B78F4}" presName="background" presStyleLbl="node0" presStyleIdx="0" presStyleCnt="2"/>
      <dgm:spPr/>
    </dgm:pt>
    <dgm:pt modelId="{503E1CD7-790C-4FF5-B497-2F97F1C63A8F}" type="pres">
      <dgm:prSet presAssocID="{A82244DB-2B98-4F7B-99EE-6708F38B78F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4288-1443-41DE-948F-2599E725D2F6}" type="pres">
      <dgm:prSet presAssocID="{A82244DB-2B98-4F7B-99EE-6708F38B78F4}" presName="hierChild2" presStyleCnt="0"/>
      <dgm:spPr/>
    </dgm:pt>
    <dgm:pt modelId="{3644948F-1652-48C5-B1BD-2C5E9CD569E1}" type="pres">
      <dgm:prSet presAssocID="{29FB163F-5400-4D02-BB7F-DDEA356B5841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71649F2-D42F-4928-A287-D8A18CDE3FFD}" type="pres">
      <dgm:prSet presAssocID="{904B9FCD-3089-43F3-91F3-DDB00E6CEE1E}" presName="hierRoot2" presStyleCnt="0"/>
      <dgm:spPr/>
    </dgm:pt>
    <dgm:pt modelId="{298A4A8D-5675-49DF-8ECA-A7CC66A87F1E}" type="pres">
      <dgm:prSet presAssocID="{904B9FCD-3089-43F3-91F3-DDB00E6CEE1E}" presName="composite2" presStyleCnt="0"/>
      <dgm:spPr/>
    </dgm:pt>
    <dgm:pt modelId="{D98D7E46-93E4-4650-A911-1EC3B5F7B06F}" type="pres">
      <dgm:prSet presAssocID="{904B9FCD-3089-43F3-91F3-DDB00E6CEE1E}" presName="background2" presStyleLbl="node2" presStyleIdx="0" presStyleCnt="4"/>
      <dgm:spPr/>
    </dgm:pt>
    <dgm:pt modelId="{90551A2F-44F2-4E91-A2B6-7C6AC1B7C164}" type="pres">
      <dgm:prSet presAssocID="{904B9FCD-3089-43F3-91F3-DDB00E6CEE1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4876-6B51-4D2C-BF80-D8C95F432722}" type="pres">
      <dgm:prSet presAssocID="{904B9FCD-3089-43F3-91F3-DDB00E6CEE1E}" presName="hierChild3" presStyleCnt="0"/>
      <dgm:spPr/>
    </dgm:pt>
    <dgm:pt modelId="{1B96743E-2BCF-40B8-A2F3-40CB8D549737}" type="pres">
      <dgm:prSet presAssocID="{62FE1DAD-378D-4171-B8DE-9611B1AF0FF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D95A2F1E-647B-4894-BD15-E5B5444398A0}" type="pres">
      <dgm:prSet presAssocID="{3D433059-400B-4640-9BA4-EF42B21627A4}" presName="hierRoot2" presStyleCnt="0"/>
      <dgm:spPr/>
    </dgm:pt>
    <dgm:pt modelId="{D10FBFAA-3673-48F6-AEF9-4DEFF4C71993}" type="pres">
      <dgm:prSet presAssocID="{3D433059-400B-4640-9BA4-EF42B21627A4}" presName="composite2" presStyleCnt="0"/>
      <dgm:spPr/>
    </dgm:pt>
    <dgm:pt modelId="{67359C52-EA67-4216-B82A-02CC9A5D05AC}" type="pres">
      <dgm:prSet presAssocID="{3D433059-400B-4640-9BA4-EF42B21627A4}" presName="background2" presStyleLbl="node2" presStyleIdx="1" presStyleCnt="4"/>
      <dgm:spPr/>
    </dgm:pt>
    <dgm:pt modelId="{9EDC63C9-1B53-4DEC-81CF-F046C48BD0D1}" type="pres">
      <dgm:prSet presAssocID="{3D433059-400B-4640-9BA4-EF42B21627A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4E980-E445-4D74-9C54-17A33FF4B5EE}" type="pres">
      <dgm:prSet presAssocID="{3D433059-400B-4640-9BA4-EF42B21627A4}" presName="hierChild3" presStyleCnt="0"/>
      <dgm:spPr/>
    </dgm:pt>
    <dgm:pt modelId="{868F7FB0-FF08-44AD-AF7E-7622EFBF301E}" type="pres">
      <dgm:prSet presAssocID="{5E4A5EC3-7A6E-4842-9114-08971BF9C674}" presName="hierRoot1" presStyleCnt="0"/>
      <dgm:spPr/>
    </dgm:pt>
    <dgm:pt modelId="{81AF099B-CB53-454E-B9D7-059766834ADA}" type="pres">
      <dgm:prSet presAssocID="{5E4A5EC3-7A6E-4842-9114-08971BF9C674}" presName="composite" presStyleCnt="0"/>
      <dgm:spPr/>
    </dgm:pt>
    <dgm:pt modelId="{C26721DF-A79E-4EBE-9CD8-362FFE9A4339}" type="pres">
      <dgm:prSet presAssocID="{5E4A5EC3-7A6E-4842-9114-08971BF9C674}" presName="background" presStyleLbl="node0" presStyleIdx="1" presStyleCnt="2"/>
      <dgm:spPr/>
    </dgm:pt>
    <dgm:pt modelId="{2383192B-1D5C-414D-B3E6-91F85A4104B5}" type="pres">
      <dgm:prSet presAssocID="{5E4A5EC3-7A6E-4842-9114-08971BF9C67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D31D8A-A525-47BE-BC3A-49AB671A5CF6}" type="pres">
      <dgm:prSet presAssocID="{5E4A5EC3-7A6E-4842-9114-08971BF9C674}" presName="hierChild2" presStyleCnt="0"/>
      <dgm:spPr/>
    </dgm:pt>
    <dgm:pt modelId="{94222325-7C84-40C2-805B-E5CA7F022012}" type="pres">
      <dgm:prSet presAssocID="{54118E30-3C8E-4BBF-A8F0-45BF8199F359}" presName="Name10" presStyleLbl="parChTrans1D2" presStyleIdx="2" presStyleCnt="4"/>
      <dgm:spPr/>
      <dgm:t>
        <a:bodyPr/>
        <a:lstStyle/>
        <a:p>
          <a:endParaRPr lang="en-US"/>
        </a:p>
      </dgm:t>
    </dgm:pt>
    <dgm:pt modelId="{64145E13-3C28-4038-8173-06B62BB5A538}" type="pres">
      <dgm:prSet presAssocID="{850EEA52-9983-4F26-9043-BF4497267D22}" presName="hierRoot2" presStyleCnt="0"/>
      <dgm:spPr/>
    </dgm:pt>
    <dgm:pt modelId="{F4942545-7214-4C4B-892F-0DBCE83C2FF9}" type="pres">
      <dgm:prSet presAssocID="{850EEA52-9983-4F26-9043-BF4497267D22}" presName="composite2" presStyleCnt="0"/>
      <dgm:spPr/>
    </dgm:pt>
    <dgm:pt modelId="{2F5A9C61-6E08-4689-94B3-C74E0237DA4F}" type="pres">
      <dgm:prSet presAssocID="{850EEA52-9983-4F26-9043-BF4497267D22}" presName="background2" presStyleLbl="node2" presStyleIdx="2" presStyleCnt="4"/>
      <dgm:spPr/>
    </dgm:pt>
    <dgm:pt modelId="{F6BFDC66-2415-487B-8C63-31831A395731}" type="pres">
      <dgm:prSet presAssocID="{850EEA52-9983-4F26-9043-BF4497267D22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D6E469-7583-4C3A-BF0C-178653D92145}" type="pres">
      <dgm:prSet presAssocID="{850EEA52-9983-4F26-9043-BF4497267D22}" presName="hierChild3" presStyleCnt="0"/>
      <dgm:spPr/>
    </dgm:pt>
    <dgm:pt modelId="{710FE7F0-5FE0-4C8E-95C3-B27499999062}" type="pres">
      <dgm:prSet presAssocID="{DF9AD05C-2BC4-439A-83B9-C47650412694}" presName="Name10" presStyleLbl="parChTrans1D2" presStyleIdx="3" presStyleCnt="4"/>
      <dgm:spPr/>
      <dgm:t>
        <a:bodyPr/>
        <a:lstStyle/>
        <a:p>
          <a:endParaRPr lang="en-US"/>
        </a:p>
      </dgm:t>
    </dgm:pt>
    <dgm:pt modelId="{D139956F-AA1D-4D8B-9A08-5F90DA99F3E4}" type="pres">
      <dgm:prSet presAssocID="{F7CBF7BA-AA5E-4C0B-8948-3E4A3E831A5D}" presName="hierRoot2" presStyleCnt="0"/>
      <dgm:spPr/>
    </dgm:pt>
    <dgm:pt modelId="{BA40694A-0CC6-4688-940F-08E551A9B6E5}" type="pres">
      <dgm:prSet presAssocID="{F7CBF7BA-AA5E-4C0B-8948-3E4A3E831A5D}" presName="composite2" presStyleCnt="0"/>
      <dgm:spPr/>
    </dgm:pt>
    <dgm:pt modelId="{0EE8F377-B282-447D-B421-F2E9816E2E05}" type="pres">
      <dgm:prSet presAssocID="{F7CBF7BA-AA5E-4C0B-8948-3E4A3E831A5D}" presName="background2" presStyleLbl="node2" presStyleIdx="3" presStyleCnt="4"/>
      <dgm:spPr/>
    </dgm:pt>
    <dgm:pt modelId="{8CBCE419-C3A6-4327-BC8B-634294480427}" type="pres">
      <dgm:prSet presAssocID="{F7CBF7BA-AA5E-4C0B-8948-3E4A3E831A5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0BB6D-2DE5-4E30-99D0-9494CE14FDAC}" type="pres">
      <dgm:prSet presAssocID="{F7CBF7BA-AA5E-4C0B-8948-3E4A3E831A5D}" presName="hierChild3" presStyleCnt="0"/>
      <dgm:spPr/>
    </dgm:pt>
  </dgm:ptLst>
  <dgm:cxnLst>
    <dgm:cxn modelId="{6A459A0D-7B2F-454E-B887-15E2CF03D4AC}" srcId="{A82244DB-2B98-4F7B-99EE-6708F38B78F4}" destId="{904B9FCD-3089-43F3-91F3-DDB00E6CEE1E}" srcOrd="0" destOrd="0" parTransId="{29FB163F-5400-4D02-BB7F-DDEA356B5841}" sibTransId="{9E215DD4-0665-4670-ADD7-AF46F7AD9847}"/>
    <dgm:cxn modelId="{BABEDCF0-7D22-4843-8F3D-B86279AD1797}" type="presOf" srcId="{DF9AD05C-2BC4-439A-83B9-C47650412694}" destId="{710FE7F0-5FE0-4C8E-95C3-B27499999062}" srcOrd="0" destOrd="0" presId="urn:microsoft.com/office/officeart/2005/8/layout/hierarchy1"/>
    <dgm:cxn modelId="{0EA7113D-E851-431E-9CA2-36D1720E35BE}" type="presOf" srcId="{850EEA52-9983-4F26-9043-BF4497267D22}" destId="{F6BFDC66-2415-487B-8C63-31831A395731}" srcOrd="0" destOrd="0" presId="urn:microsoft.com/office/officeart/2005/8/layout/hierarchy1"/>
    <dgm:cxn modelId="{467D1FE3-E23D-488C-A316-512351D10890}" srcId="{60F33CC2-7025-4384-9B07-177D6C3A8D24}" destId="{A82244DB-2B98-4F7B-99EE-6708F38B78F4}" srcOrd="0" destOrd="0" parTransId="{E1C9A9F2-242B-4EEE-AB6B-429184C31219}" sibTransId="{24B50504-D278-49C8-8360-5F436E412ED9}"/>
    <dgm:cxn modelId="{F9392BD5-53E4-4565-8EC1-1F3EF6E9968D}" type="presOf" srcId="{5E4A5EC3-7A6E-4842-9114-08971BF9C674}" destId="{2383192B-1D5C-414D-B3E6-91F85A4104B5}" srcOrd="0" destOrd="0" presId="urn:microsoft.com/office/officeart/2005/8/layout/hierarchy1"/>
    <dgm:cxn modelId="{0C4F1D6C-F69A-4798-AE1C-558A5DCF6D1E}" type="presOf" srcId="{29FB163F-5400-4D02-BB7F-DDEA356B5841}" destId="{3644948F-1652-48C5-B1BD-2C5E9CD569E1}" srcOrd="0" destOrd="0" presId="urn:microsoft.com/office/officeart/2005/8/layout/hierarchy1"/>
    <dgm:cxn modelId="{4F05E7CB-A3D7-486E-A7F9-9962E91B19B4}" type="presOf" srcId="{62FE1DAD-378D-4171-B8DE-9611B1AF0FFD}" destId="{1B96743E-2BCF-40B8-A2F3-40CB8D549737}" srcOrd="0" destOrd="0" presId="urn:microsoft.com/office/officeart/2005/8/layout/hierarchy1"/>
    <dgm:cxn modelId="{7EFB290B-6826-411D-88F3-79E5ACBF64CA}" type="presOf" srcId="{60F33CC2-7025-4384-9B07-177D6C3A8D24}" destId="{920745F3-1D89-45B7-8363-E6B8F25BA0A5}" srcOrd="0" destOrd="0" presId="urn:microsoft.com/office/officeart/2005/8/layout/hierarchy1"/>
    <dgm:cxn modelId="{B56E8128-327D-45CD-BE5B-89E31B997571}" type="presOf" srcId="{54118E30-3C8E-4BBF-A8F0-45BF8199F359}" destId="{94222325-7C84-40C2-805B-E5CA7F022012}" srcOrd="0" destOrd="0" presId="urn:microsoft.com/office/officeart/2005/8/layout/hierarchy1"/>
    <dgm:cxn modelId="{240D1B71-0473-417C-9DF0-54097651BCED}" srcId="{A82244DB-2B98-4F7B-99EE-6708F38B78F4}" destId="{3D433059-400B-4640-9BA4-EF42B21627A4}" srcOrd="1" destOrd="0" parTransId="{62FE1DAD-378D-4171-B8DE-9611B1AF0FFD}" sibTransId="{3B8DD2D6-2A39-4521-97C0-B7CBFB66553D}"/>
    <dgm:cxn modelId="{C5E7A9C8-7276-4BD1-B6D9-6611B18C33F7}" srcId="{5E4A5EC3-7A6E-4842-9114-08971BF9C674}" destId="{850EEA52-9983-4F26-9043-BF4497267D22}" srcOrd="0" destOrd="0" parTransId="{54118E30-3C8E-4BBF-A8F0-45BF8199F359}" sibTransId="{BBB552B2-E2E5-4AEE-AD9A-B288B415B3C6}"/>
    <dgm:cxn modelId="{AF0347CD-A039-4DBD-BA82-B4D0885E86A3}" type="presOf" srcId="{904B9FCD-3089-43F3-91F3-DDB00E6CEE1E}" destId="{90551A2F-44F2-4E91-A2B6-7C6AC1B7C164}" srcOrd="0" destOrd="0" presId="urn:microsoft.com/office/officeart/2005/8/layout/hierarchy1"/>
    <dgm:cxn modelId="{943F1862-9B4F-41C1-A311-C5538D2AE061}" srcId="{60F33CC2-7025-4384-9B07-177D6C3A8D24}" destId="{5E4A5EC3-7A6E-4842-9114-08971BF9C674}" srcOrd="1" destOrd="0" parTransId="{A968E34B-13BD-4BC6-B4BC-3C860D932D27}" sibTransId="{70C84C0E-FA65-44F4-87C2-9243E56AFD78}"/>
    <dgm:cxn modelId="{62DE1253-0799-46EB-B669-D7EB784258D3}" srcId="{5E4A5EC3-7A6E-4842-9114-08971BF9C674}" destId="{F7CBF7BA-AA5E-4C0B-8948-3E4A3E831A5D}" srcOrd="1" destOrd="0" parTransId="{DF9AD05C-2BC4-439A-83B9-C47650412694}" sibTransId="{C585E538-C6B0-4547-ADDF-98D2E7BEF955}"/>
    <dgm:cxn modelId="{46C6084A-C2A1-4CF0-9DE7-4198418D9D8D}" type="presOf" srcId="{A82244DB-2B98-4F7B-99EE-6708F38B78F4}" destId="{503E1CD7-790C-4FF5-B497-2F97F1C63A8F}" srcOrd="0" destOrd="0" presId="urn:microsoft.com/office/officeart/2005/8/layout/hierarchy1"/>
    <dgm:cxn modelId="{6960D0BE-6333-4E43-8D50-D9A30228D9D9}" type="presOf" srcId="{3D433059-400B-4640-9BA4-EF42B21627A4}" destId="{9EDC63C9-1B53-4DEC-81CF-F046C48BD0D1}" srcOrd="0" destOrd="0" presId="urn:microsoft.com/office/officeart/2005/8/layout/hierarchy1"/>
    <dgm:cxn modelId="{7B18E9F9-3D94-422B-BA60-DC8932FC8B9B}" type="presOf" srcId="{F7CBF7BA-AA5E-4C0B-8948-3E4A3E831A5D}" destId="{8CBCE419-C3A6-4327-BC8B-634294480427}" srcOrd="0" destOrd="0" presId="urn:microsoft.com/office/officeart/2005/8/layout/hierarchy1"/>
    <dgm:cxn modelId="{DE2CF44F-8369-40A2-8676-BECCDFDB1656}" type="presParOf" srcId="{920745F3-1D89-45B7-8363-E6B8F25BA0A5}" destId="{6F3FE6BE-266E-4F1A-A083-C55CAD0927C0}" srcOrd="0" destOrd="0" presId="urn:microsoft.com/office/officeart/2005/8/layout/hierarchy1"/>
    <dgm:cxn modelId="{DE5FD4C4-49CE-4657-813B-D06F653C8F41}" type="presParOf" srcId="{6F3FE6BE-266E-4F1A-A083-C55CAD0927C0}" destId="{1469A111-6B20-4212-9B6E-73C89ABBFFE3}" srcOrd="0" destOrd="0" presId="urn:microsoft.com/office/officeart/2005/8/layout/hierarchy1"/>
    <dgm:cxn modelId="{E11A8AC8-E509-49FA-A3DB-3D696F6DBD5F}" type="presParOf" srcId="{1469A111-6B20-4212-9B6E-73C89ABBFFE3}" destId="{1B33B47F-B6D6-46E6-8662-B6DB088FF43D}" srcOrd="0" destOrd="0" presId="urn:microsoft.com/office/officeart/2005/8/layout/hierarchy1"/>
    <dgm:cxn modelId="{FE25A474-61C4-4E6A-BCC7-3FE48572DE1B}" type="presParOf" srcId="{1469A111-6B20-4212-9B6E-73C89ABBFFE3}" destId="{503E1CD7-790C-4FF5-B497-2F97F1C63A8F}" srcOrd="1" destOrd="0" presId="urn:microsoft.com/office/officeart/2005/8/layout/hierarchy1"/>
    <dgm:cxn modelId="{78704F5F-A757-4FE4-A2AE-D6A897E76A3C}" type="presParOf" srcId="{6F3FE6BE-266E-4F1A-A083-C55CAD0927C0}" destId="{C6764288-1443-41DE-948F-2599E725D2F6}" srcOrd="1" destOrd="0" presId="urn:microsoft.com/office/officeart/2005/8/layout/hierarchy1"/>
    <dgm:cxn modelId="{782D7EF5-AC82-4E9D-93C6-A15AC17251DE}" type="presParOf" srcId="{C6764288-1443-41DE-948F-2599E725D2F6}" destId="{3644948F-1652-48C5-B1BD-2C5E9CD569E1}" srcOrd="0" destOrd="0" presId="urn:microsoft.com/office/officeart/2005/8/layout/hierarchy1"/>
    <dgm:cxn modelId="{3C9798DA-A69C-4CFE-BBCE-B323A95D3AAF}" type="presParOf" srcId="{C6764288-1443-41DE-948F-2599E725D2F6}" destId="{671649F2-D42F-4928-A287-D8A18CDE3FFD}" srcOrd="1" destOrd="0" presId="urn:microsoft.com/office/officeart/2005/8/layout/hierarchy1"/>
    <dgm:cxn modelId="{C96D476E-6B69-4D4C-9DF0-2788624AA0B4}" type="presParOf" srcId="{671649F2-D42F-4928-A287-D8A18CDE3FFD}" destId="{298A4A8D-5675-49DF-8ECA-A7CC66A87F1E}" srcOrd="0" destOrd="0" presId="urn:microsoft.com/office/officeart/2005/8/layout/hierarchy1"/>
    <dgm:cxn modelId="{B0F18EF4-CC60-45D3-AC14-A53CD71EDFDB}" type="presParOf" srcId="{298A4A8D-5675-49DF-8ECA-A7CC66A87F1E}" destId="{D98D7E46-93E4-4650-A911-1EC3B5F7B06F}" srcOrd="0" destOrd="0" presId="urn:microsoft.com/office/officeart/2005/8/layout/hierarchy1"/>
    <dgm:cxn modelId="{BF412A06-ECB4-4F30-91B2-555BA90D4679}" type="presParOf" srcId="{298A4A8D-5675-49DF-8ECA-A7CC66A87F1E}" destId="{90551A2F-44F2-4E91-A2B6-7C6AC1B7C164}" srcOrd="1" destOrd="0" presId="urn:microsoft.com/office/officeart/2005/8/layout/hierarchy1"/>
    <dgm:cxn modelId="{FFF71B47-2475-4940-B279-9EA7EA294961}" type="presParOf" srcId="{671649F2-D42F-4928-A287-D8A18CDE3FFD}" destId="{ECBA4876-6B51-4D2C-BF80-D8C95F432722}" srcOrd="1" destOrd="0" presId="urn:microsoft.com/office/officeart/2005/8/layout/hierarchy1"/>
    <dgm:cxn modelId="{53BA9A43-4312-4F60-B8DA-BB057A96648A}" type="presParOf" srcId="{C6764288-1443-41DE-948F-2599E725D2F6}" destId="{1B96743E-2BCF-40B8-A2F3-40CB8D549737}" srcOrd="2" destOrd="0" presId="urn:microsoft.com/office/officeart/2005/8/layout/hierarchy1"/>
    <dgm:cxn modelId="{1D2B39FC-BED7-43DE-965E-9F6E7EDC0D0B}" type="presParOf" srcId="{C6764288-1443-41DE-948F-2599E725D2F6}" destId="{D95A2F1E-647B-4894-BD15-E5B5444398A0}" srcOrd="3" destOrd="0" presId="urn:microsoft.com/office/officeart/2005/8/layout/hierarchy1"/>
    <dgm:cxn modelId="{2A494F94-C8D6-4DAC-8222-BDC14CD89A39}" type="presParOf" srcId="{D95A2F1E-647B-4894-BD15-E5B5444398A0}" destId="{D10FBFAA-3673-48F6-AEF9-4DEFF4C71993}" srcOrd="0" destOrd="0" presId="urn:microsoft.com/office/officeart/2005/8/layout/hierarchy1"/>
    <dgm:cxn modelId="{C7B18387-38D7-4CAE-9B9B-10BF98BAA96E}" type="presParOf" srcId="{D10FBFAA-3673-48F6-AEF9-4DEFF4C71993}" destId="{67359C52-EA67-4216-B82A-02CC9A5D05AC}" srcOrd="0" destOrd="0" presId="urn:microsoft.com/office/officeart/2005/8/layout/hierarchy1"/>
    <dgm:cxn modelId="{70DFB109-BF5D-47E6-8A75-8C9AE74EFC6D}" type="presParOf" srcId="{D10FBFAA-3673-48F6-AEF9-4DEFF4C71993}" destId="{9EDC63C9-1B53-4DEC-81CF-F046C48BD0D1}" srcOrd="1" destOrd="0" presId="urn:microsoft.com/office/officeart/2005/8/layout/hierarchy1"/>
    <dgm:cxn modelId="{5BC0EB3D-3A3E-4108-ACB6-E3B4D3AF6926}" type="presParOf" srcId="{D95A2F1E-647B-4894-BD15-E5B5444398A0}" destId="{D4E4E980-E445-4D74-9C54-17A33FF4B5EE}" srcOrd="1" destOrd="0" presId="urn:microsoft.com/office/officeart/2005/8/layout/hierarchy1"/>
    <dgm:cxn modelId="{10EE2A49-A76C-4987-91EB-5119674F1152}" type="presParOf" srcId="{920745F3-1D89-45B7-8363-E6B8F25BA0A5}" destId="{868F7FB0-FF08-44AD-AF7E-7622EFBF301E}" srcOrd="1" destOrd="0" presId="urn:microsoft.com/office/officeart/2005/8/layout/hierarchy1"/>
    <dgm:cxn modelId="{A003D8B6-E5CF-470C-B4F5-928A5BDF54F8}" type="presParOf" srcId="{868F7FB0-FF08-44AD-AF7E-7622EFBF301E}" destId="{81AF099B-CB53-454E-B9D7-059766834ADA}" srcOrd="0" destOrd="0" presId="urn:microsoft.com/office/officeart/2005/8/layout/hierarchy1"/>
    <dgm:cxn modelId="{79DEFE18-A880-4489-BF69-DEEA11A0F9AE}" type="presParOf" srcId="{81AF099B-CB53-454E-B9D7-059766834ADA}" destId="{C26721DF-A79E-4EBE-9CD8-362FFE9A4339}" srcOrd="0" destOrd="0" presId="urn:microsoft.com/office/officeart/2005/8/layout/hierarchy1"/>
    <dgm:cxn modelId="{8E7484BE-CDEA-488F-8984-F57EDA08EBDC}" type="presParOf" srcId="{81AF099B-CB53-454E-B9D7-059766834ADA}" destId="{2383192B-1D5C-414D-B3E6-91F85A4104B5}" srcOrd="1" destOrd="0" presId="urn:microsoft.com/office/officeart/2005/8/layout/hierarchy1"/>
    <dgm:cxn modelId="{2DACE3A2-68AE-489C-8F0E-E011FD9EC06A}" type="presParOf" srcId="{868F7FB0-FF08-44AD-AF7E-7622EFBF301E}" destId="{44D31D8A-A525-47BE-BC3A-49AB671A5CF6}" srcOrd="1" destOrd="0" presId="urn:microsoft.com/office/officeart/2005/8/layout/hierarchy1"/>
    <dgm:cxn modelId="{7A26946A-DB3B-41AB-84BC-068E679DE05D}" type="presParOf" srcId="{44D31D8A-A525-47BE-BC3A-49AB671A5CF6}" destId="{94222325-7C84-40C2-805B-E5CA7F022012}" srcOrd="0" destOrd="0" presId="urn:microsoft.com/office/officeart/2005/8/layout/hierarchy1"/>
    <dgm:cxn modelId="{3C59AA7F-6F53-4A0E-93F3-6C9D4E3B9D04}" type="presParOf" srcId="{44D31D8A-A525-47BE-BC3A-49AB671A5CF6}" destId="{64145E13-3C28-4038-8173-06B62BB5A538}" srcOrd="1" destOrd="0" presId="urn:microsoft.com/office/officeart/2005/8/layout/hierarchy1"/>
    <dgm:cxn modelId="{1A8C4C30-799A-4517-9873-1C5FEF01F0C3}" type="presParOf" srcId="{64145E13-3C28-4038-8173-06B62BB5A538}" destId="{F4942545-7214-4C4B-892F-0DBCE83C2FF9}" srcOrd="0" destOrd="0" presId="urn:microsoft.com/office/officeart/2005/8/layout/hierarchy1"/>
    <dgm:cxn modelId="{7FCBB5EE-AE51-458E-AC99-08E67904A685}" type="presParOf" srcId="{F4942545-7214-4C4B-892F-0DBCE83C2FF9}" destId="{2F5A9C61-6E08-4689-94B3-C74E0237DA4F}" srcOrd="0" destOrd="0" presId="urn:microsoft.com/office/officeart/2005/8/layout/hierarchy1"/>
    <dgm:cxn modelId="{0A29FD57-3B91-4151-9A8B-A1BAB5CD7FA5}" type="presParOf" srcId="{F4942545-7214-4C4B-892F-0DBCE83C2FF9}" destId="{F6BFDC66-2415-487B-8C63-31831A395731}" srcOrd="1" destOrd="0" presId="urn:microsoft.com/office/officeart/2005/8/layout/hierarchy1"/>
    <dgm:cxn modelId="{64987611-112A-4676-8495-5EF59F92A1E4}" type="presParOf" srcId="{64145E13-3C28-4038-8173-06B62BB5A538}" destId="{58D6E469-7583-4C3A-BF0C-178653D92145}" srcOrd="1" destOrd="0" presId="urn:microsoft.com/office/officeart/2005/8/layout/hierarchy1"/>
    <dgm:cxn modelId="{1BEBDB38-95A3-422C-B897-DC5EAC693FCD}" type="presParOf" srcId="{44D31D8A-A525-47BE-BC3A-49AB671A5CF6}" destId="{710FE7F0-5FE0-4C8E-95C3-B27499999062}" srcOrd="2" destOrd="0" presId="urn:microsoft.com/office/officeart/2005/8/layout/hierarchy1"/>
    <dgm:cxn modelId="{2B2E7D63-9F4D-46EE-BA46-482986B76859}" type="presParOf" srcId="{44D31D8A-A525-47BE-BC3A-49AB671A5CF6}" destId="{D139956F-AA1D-4D8B-9A08-5F90DA99F3E4}" srcOrd="3" destOrd="0" presId="urn:microsoft.com/office/officeart/2005/8/layout/hierarchy1"/>
    <dgm:cxn modelId="{189EC55C-B98A-4B88-8AAD-615A1C061FA1}" type="presParOf" srcId="{D139956F-AA1D-4D8B-9A08-5F90DA99F3E4}" destId="{BA40694A-0CC6-4688-940F-08E551A9B6E5}" srcOrd="0" destOrd="0" presId="urn:microsoft.com/office/officeart/2005/8/layout/hierarchy1"/>
    <dgm:cxn modelId="{423FC679-6607-4A2B-B2FC-EB5D1296CF9A}" type="presParOf" srcId="{BA40694A-0CC6-4688-940F-08E551A9B6E5}" destId="{0EE8F377-B282-447D-B421-F2E9816E2E05}" srcOrd="0" destOrd="0" presId="urn:microsoft.com/office/officeart/2005/8/layout/hierarchy1"/>
    <dgm:cxn modelId="{8DA0CCE4-C92E-46A1-9879-BD0713451DBC}" type="presParOf" srcId="{BA40694A-0CC6-4688-940F-08E551A9B6E5}" destId="{8CBCE419-C3A6-4327-BC8B-634294480427}" srcOrd="1" destOrd="0" presId="urn:microsoft.com/office/officeart/2005/8/layout/hierarchy1"/>
    <dgm:cxn modelId="{648FB498-4F59-4ABB-A1E7-C1EE4D7AB102}" type="presParOf" srcId="{D139956F-AA1D-4D8B-9A08-5F90DA99F3E4}" destId="{88B0BB6D-2DE5-4E30-99D0-9494CE14FD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F33CC2-7025-4384-9B07-177D6C3A8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9FCD-3089-43F3-91F3-DDB00E6CEE1E}">
      <dgm:prSet phldrT="[Text]"/>
      <dgm:spPr/>
      <dgm:t>
        <a:bodyPr/>
        <a:lstStyle/>
        <a:p>
          <a:r>
            <a:rPr lang="en-US" dirty="0" smtClean="0"/>
            <a:t>GUYED</a:t>
          </a:r>
          <a:endParaRPr lang="en-US" dirty="0"/>
        </a:p>
      </dgm:t>
    </dgm:pt>
    <dgm:pt modelId="{29FB163F-5400-4D02-BB7F-DDEA356B5841}" type="parTrans" cxnId="{6A459A0D-7B2F-454E-B887-15E2CF03D4AC}">
      <dgm:prSet/>
      <dgm:spPr/>
      <dgm:t>
        <a:bodyPr/>
        <a:lstStyle/>
        <a:p>
          <a:endParaRPr lang="en-US"/>
        </a:p>
      </dgm:t>
    </dgm:pt>
    <dgm:pt modelId="{9E215DD4-0665-4670-ADD7-AF46F7AD9847}" type="sibTrans" cxnId="{6A459A0D-7B2F-454E-B887-15E2CF03D4AC}">
      <dgm:prSet/>
      <dgm:spPr/>
      <dgm:t>
        <a:bodyPr/>
        <a:lstStyle/>
        <a:p>
          <a:endParaRPr lang="en-US"/>
        </a:p>
      </dgm:t>
    </dgm:pt>
    <dgm:pt modelId="{A82244DB-2B98-4F7B-99EE-6708F38B78F4}">
      <dgm:prSet phldrT="[Text]"/>
      <dgm:spPr/>
      <dgm:t>
        <a:bodyPr/>
        <a:lstStyle/>
        <a:p>
          <a:r>
            <a:rPr lang="en-US" dirty="0" smtClean="0"/>
            <a:t>STRUCTURAL SUPPORT</a:t>
          </a:r>
          <a:endParaRPr lang="en-US" dirty="0"/>
        </a:p>
      </dgm:t>
    </dgm:pt>
    <dgm:pt modelId="{E1C9A9F2-242B-4EEE-AB6B-429184C31219}" type="parTrans" cxnId="{467D1FE3-E23D-488C-A316-512351D10890}">
      <dgm:prSet/>
      <dgm:spPr/>
      <dgm:t>
        <a:bodyPr/>
        <a:lstStyle/>
        <a:p>
          <a:endParaRPr lang="en-US"/>
        </a:p>
      </dgm:t>
    </dgm:pt>
    <dgm:pt modelId="{24B50504-D278-49C8-8360-5F436E412ED9}" type="sibTrans" cxnId="{467D1FE3-E23D-488C-A316-512351D10890}">
      <dgm:prSet/>
      <dgm:spPr/>
      <dgm:t>
        <a:bodyPr/>
        <a:lstStyle/>
        <a:p>
          <a:endParaRPr lang="en-US"/>
        </a:p>
      </dgm:t>
    </dgm:pt>
    <dgm:pt modelId="{3D433059-400B-4640-9BA4-EF42B21627A4}">
      <dgm:prSet phldrT="[Text]"/>
      <dgm:spPr/>
      <dgm:t>
        <a:bodyPr/>
        <a:lstStyle/>
        <a:p>
          <a:r>
            <a:rPr lang="en-US" dirty="0" smtClean="0"/>
            <a:t>SELF SUPPORTING</a:t>
          </a:r>
          <a:endParaRPr lang="en-US" dirty="0"/>
        </a:p>
      </dgm:t>
    </dgm:pt>
    <dgm:pt modelId="{62FE1DAD-378D-4171-B8DE-9611B1AF0FFD}" type="parTrans" cxnId="{240D1B71-0473-417C-9DF0-54097651BCED}">
      <dgm:prSet/>
      <dgm:spPr/>
      <dgm:t>
        <a:bodyPr/>
        <a:lstStyle/>
        <a:p>
          <a:endParaRPr lang="en-US"/>
        </a:p>
      </dgm:t>
    </dgm:pt>
    <dgm:pt modelId="{3B8DD2D6-2A39-4521-97C0-B7CBFB66553D}" type="sibTrans" cxnId="{240D1B71-0473-417C-9DF0-54097651BCED}">
      <dgm:prSet/>
      <dgm:spPr/>
      <dgm:t>
        <a:bodyPr/>
        <a:lstStyle/>
        <a:p>
          <a:endParaRPr lang="en-US"/>
        </a:p>
      </dgm:t>
    </dgm:pt>
    <dgm:pt modelId="{5E4A5EC3-7A6E-4842-9114-08971BF9C674}">
      <dgm:prSet phldrT="[Text]"/>
      <dgm:spPr/>
      <dgm:t>
        <a:bodyPr/>
        <a:lstStyle/>
        <a:p>
          <a:r>
            <a:rPr lang="en-US" dirty="0" smtClean="0"/>
            <a:t>LINING</a:t>
          </a:r>
          <a:endParaRPr lang="en-US" dirty="0"/>
        </a:p>
      </dgm:t>
    </dgm:pt>
    <dgm:pt modelId="{A968E34B-13BD-4BC6-B4BC-3C860D932D27}" type="parTrans" cxnId="{943F1862-9B4F-41C1-A311-C5538D2AE061}">
      <dgm:prSet/>
      <dgm:spPr/>
      <dgm:t>
        <a:bodyPr/>
        <a:lstStyle/>
        <a:p>
          <a:endParaRPr lang="en-US"/>
        </a:p>
      </dgm:t>
    </dgm:pt>
    <dgm:pt modelId="{70C84C0E-FA65-44F4-87C2-9243E56AFD78}" type="sibTrans" cxnId="{943F1862-9B4F-41C1-A311-C5538D2AE061}">
      <dgm:prSet/>
      <dgm:spPr/>
      <dgm:t>
        <a:bodyPr/>
        <a:lstStyle/>
        <a:p>
          <a:endParaRPr lang="en-US"/>
        </a:p>
      </dgm:t>
    </dgm:pt>
    <dgm:pt modelId="{850EEA52-9983-4F26-9043-BF4497267D22}">
      <dgm:prSet phldrT="[Text]"/>
      <dgm:spPr/>
      <dgm:t>
        <a:bodyPr/>
        <a:lstStyle/>
        <a:p>
          <a:r>
            <a:rPr lang="en-US" dirty="0" smtClean="0"/>
            <a:t>LINED</a:t>
          </a:r>
          <a:endParaRPr lang="en-US" dirty="0"/>
        </a:p>
      </dgm:t>
    </dgm:pt>
    <dgm:pt modelId="{54118E30-3C8E-4BBF-A8F0-45BF8199F359}" type="parTrans" cxnId="{C5E7A9C8-7276-4BD1-B6D9-6611B18C33F7}">
      <dgm:prSet/>
      <dgm:spPr/>
      <dgm:t>
        <a:bodyPr/>
        <a:lstStyle/>
        <a:p>
          <a:endParaRPr lang="en-US"/>
        </a:p>
      </dgm:t>
    </dgm:pt>
    <dgm:pt modelId="{BBB552B2-E2E5-4AEE-AD9A-B288B415B3C6}" type="sibTrans" cxnId="{C5E7A9C8-7276-4BD1-B6D9-6611B18C33F7}">
      <dgm:prSet/>
      <dgm:spPr/>
      <dgm:t>
        <a:bodyPr/>
        <a:lstStyle/>
        <a:p>
          <a:endParaRPr lang="en-US"/>
        </a:p>
      </dgm:t>
    </dgm:pt>
    <dgm:pt modelId="{F7CBF7BA-AA5E-4C0B-8948-3E4A3E831A5D}">
      <dgm:prSet phldrT="[Text]"/>
      <dgm:spPr/>
      <dgm:t>
        <a:bodyPr/>
        <a:lstStyle/>
        <a:p>
          <a:r>
            <a:rPr lang="en-US" dirty="0" smtClean="0"/>
            <a:t>UNLINED</a:t>
          </a:r>
          <a:endParaRPr lang="en-US" dirty="0"/>
        </a:p>
      </dgm:t>
    </dgm:pt>
    <dgm:pt modelId="{DF9AD05C-2BC4-439A-83B9-C47650412694}" type="parTrans" cxnId="{62DE1253-0799-46EB-B669-D7EB784258D3}">
      <dgm:prSet/>
      <dgm:spPr/>
      <dgm:t>
        <a:bodyPr/>
        <a:lstStyle/>
        <a:p>
          <a:endParaRPr lang="en-US"/>
        </a:p>
      </dgm:t>
    </dgm:pt>
    <dgm:pt modelId="{C585E538-C6B0-4547-ADDF-98D2E7BEF955}" type="sibTrans" cxnId="{62DE1253-0799-46EB-B669-D7EB784258D3}">
      <dgm:prSet/>
      <dgm:spPr/>
      <dgm:t>
        <a:bodyPr/>
        <a:lstStyle/>
        <a:p>
          <a:endParaRPr lang="en-US"/>
        </a:p>
      </dgm:t>
    </dgm:pt>
    <dgm:pt modelId="{920745F3-1D89-45B7-8363-E6B8F25BA0A5}" type="pres">
      <dgm:prSet presAssocID="{60F33CC2-7025-4384-9B07-177D6C3A8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3FE6BE-266E-4F1A-A083-C55CAD0927C0}" type="pres">
      <dgm:prSet presAssocID="{A82244DB-2B98-4F7B-99EE-6708F38B78F4}" presName="hierRoot1" presStyleCnt="0"/>
      <dgm:spPr/>
    </dgm:pt>
    <dgm:pt modelId="{1469A111-6B20-4212-9B6E-73C89ABBFFE3}" type="pres">
      <dgm:prSet presAssocID="{A82244DB-2B98-4F7B-99EE-6708F38B78F4}" presName="composite" presStyleCnt="0"/>
      <dgm:spPr/>
    </dgm:pt>
    <dgm:pt modelId="{1B33B47F-B6D6-46E6-8662-B6DB088FF43D}" type="pres">
      <dgm:prSet presAssocID="{A82244DB-2B98-4F7B-99EE-6708F38B78F4}" presName="background" presStyleLbl="node0" presStyleIdx="0" presStyleCnt="2"/>
      <dgm:spPr/>
    </dgm:pt>
    <dgm:pt modelId="{503E1CD7-790C-4FF5-B497-2F97F1C63A8F}" type="pres">
      <dgm:prSet presAssocID="{A82244DB-2B98-4F7B-99EE-6708F38B78F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4288-1443-41DE-948F-2599E725D2F6}" type="pres">
      <dgm:prSet presAssocID="{A82244DB-2B98-4F7B-99EE-6708F38B78F4}" presName="hierChild2" presStyleCnt="0"/>
      <dgm:spPr/>
    </dgm:pt>
    <dgm:pt modelId="{3644948F-1652-48C5-B1BD-2C5E9CD569E1}" type="pres">
      <dgm:prSet presAssocID="{29FB163F-5400-4D02-BB7F-DDEA356B5841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71649F2-D42F-4928-A287-D8A18CDE3FFD}" type="pres">
      <dgm:prSet presAssocID="{904B9FCD-3089-43F3-91F3-DDB00E6CEE1E}" presName="hierRoot2" presStyleCnt="0"/>
      <dgm:spPr/>
    </dgm:pt>
    <dgm:pt modelId="{298A4A8D-5675-49DF-8ECA-A7CC66A87F1E}" type="pres">
      <dgm:prSet presAssocID="{904B9FCD-3089-43F3-91F3-DDB00E6CEE1E}" presName="composite2" presStyleCnt="0"/>
      <dgm:spPr/>
    </dgm:pt>
    <dgm:pt modelId="{D98D7E46-93E4-4650-A911-1EC3B5F7B06F}" type="pres">
      <dgm:prSet presAssocID="{904B9FCD-3089-43F3-91F3-DDB00E6CEE1E}" presName="background2" presStyleLbl="node2" presStyleIdx="0" presStyleCnt="4"/>
      <dgm:spPr/>
    </dgm:pt>
    <dgm:pt modelId="{90551A2F-44F2-4E91-A2B6-7C6AC1B7C164}" type="pres">
      <dgm:prSet presAssocID="{904B9FCD-3089-43F3-91F3-DDB00E6CEE1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4876-6B51-4D2C-BF80-D8C95F432722}" type="pres">
      <dgm:prSet presAssocID="{904B9FCD-3089-43F3-91F3-DDB00E6CEE1E}" presName="hierChild3" presStyleCnt="0"/>
      <dgm:spPr/>
    </dgm:pt>
    <dgm:pt modelId="{1B96743E-2BCF-40B8-A2F3-40CB8D549737}" type="pres">
      <dgm:prSet presAssocID="{62FE1DAD-378D-4171-B8DE-9611B1AF0FF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D95A2F1E-647B-4894-BD15-E5B5444398A0}" type="pres">
      <dgm:prSet presAssocID="{3D433059-400B-4640-9BA4-EF42B21627A4}" presName="hierRoot2" presStyleCnt="0"/>
      <dgm:spPr/>
    </dgm:pt>
    <dgm:pt modelId="{D10FBFAA-3673-48F6-AEF9-4DEFF4C71993}" type="pres">
      <dgm:prSet presAssocID="{3D433059-400B-4640-9BA4-EF42B21627A4}" presName="composite2" presStyleCnt="0"/>
      <dgm:spPr/>
    </dgm:pt>
    <dgm:pt modelId="{67359C52-EA67-4216-B82A-02CC9A5D05AC}" type="pres">
      <dgm:prSet presAssocID="{3D433059-400B-4640-9BA4-EF42B21627A4}" presName="background2" presStyleLbl="node2" presStyleIdx="1" presStyleCnt="4"/>
      <dgm:spPr/>
    </dgm:pt>
    <dgm:pt modelId="{9EDC63C9-1B53-4DEC-81CF-F046C48BD0D1}" type="pres">
      <dgm:prSet presAssocID="{3D433059-400B-4640-9BA4-EF42B21627A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4E980-E445-4D74-9C54-17A33FF4B5EE}" type="pres">
      <dgm:prSet presAssocID="{3D433059-400B-4640-9BA4-EF42B21627A4}" presName="hierChild3" presStyleCnt="0"/>
      <dgm:spPr/>
    </dgm:pt>
    <dgm:pt modelId="{868F7FB0-FF08-44AD-AF7E-7622EFBF301E}" type="pres">
      <dgm:prSet presAssocID="{5E4A5EC3-7A6E-4842-9114-08971BF9C674}" presName="hierRoot1" presStyleCnt="0"/>
      <dgm:spPr/>
    </dgm:pt>
    <dgm:pt modelId="{81AF099B-CB53-454E-B9D7-059766834ADA}" type="pres">
      <dgm:prSet presAssocID="{5E4A5EC3-7A6E-4842-9114-08971BF9C674}" presName="composite" presStyleCnt="0"/>
      <dgm:spPr/>
    </dgm:pt>
    <dgm:pt modelId="{C26721DF-A79E-4EBE-9CD8-362FFE9A4339}" type="pres">
      <dgm:prSet presAssocID="{5E4A5EC3-7A6E-4842-9114-08971BF9C674}" presName="background" presStyleLbl="node0" presStyleIdx="1" presStyleCnt="2"/>
      <dgm:spPr/>
    </dgm:pt>
    <dgm:pt modelId="{2383192B-1D5C-414D-B3E6-91F85A4104B5}" type="pres">
      <dgm:prSet presAssocID="{5E4A5EC3-7A6E-4842-9114-08971BF9C67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D31D8A-A525-47BE-BC3A-49AB671A5CF6}" type="pres">
      <dgm:prSet presAssocID="{5E4A5EC3-7A6E-4842-9114-08971BF9C674}" presName="hierChild2" presStyleCnt="0"/>
      <dgm:spPr/>
    </dgm:pt>
    <dgm:pt modelId="{94222325-7C84-40C2-805B-E5CA7F022012}" type="pres">
      <dgm:prSet presAssocID="{54118E30-3C8E-4BBF-A8F0-45BF8199F359}" presName="Name10" presStyleLbl="parChTrans1D2" presStyleIdx="2" presStyleCnt="4"/>
      <dgm:spPr/>
      <dgm:t>
        <a:bodyPr/>
        <a:lstStyle/>
        <a:p>
          <a:endParaRPr lang="en-US"/>
        </a:p>
      </dgm:t>
    </dgm:pt>
    <dgm:pt modelId="{64145E13-3C28-4038-8173-06B62BB5A538}" type="pres">
      <dgm:prSet presAssocID="{850EEA52-9983-4F26-9043-BF4497267D22}" presName="hierRoot2" presStyleCnt="0"/>
      <dgm:spPr/>
    </dgm:pt>
    <dgm:pt modelId="{F4942545-7214-4C4B-892F-0DBCE83C2FF9}" type="pres">
      <dgm:prSet presAssocID="{850EEA52-9983-4F26-9043-BF4497267D22}" presName="composite2" presStyleCnt="0"/>
      <dgm:spPr/>
    </dgm:pt>
    <dgm:pt modelId="{2F5A9C61-6E08-4689-94B3-C74E0237DA4F}" type="pres">
      <dgm:prSet presAssocID="{850EEA52-9983-4F26-9043-BF4497267D22}" presName="background2" presStyleLbl="node2" presStyleIdx="2" presStyleCnt="4"/>
      <dgm:spPr/>
    </dgm:pt>
    <dgm:pt modelId="{F6BFDC66-2415-487B-8C63-31831A395731}" type="pres">
      <dgm:prSet presAssocID="{850EEA52-9983-4F26-9043-BF4497267D22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D6E469-7583-4C3A-BF0C-178653D92145}" type="pres">
      <dgm:prSet presAssocID="{850EEA52-9983-4F26-9043-BF4497267D22}" presName="hierChild3" presStyleCnt="0"/>
      <dgm:spPr/>
    </dgm:pt>
    <dgm:pt modelId="{710FE7F0-5FE0-4C8E-95C3-B27499999062}" type="pres">
      <dgm:prSet presAssocID="{DF9AD05C-2BC4-439A-83B9-C47650412694}" presName="Name10" presStyleLbl="parChTrans1D2" presStyleIdx="3" presStyleCnt="4"/>
      <dgm:spPr/>
      <dgm:t>
        <a:bodyPr/>
        <a:lstStyle/>
        <a:p>
          <a:endParaRPr lang="en-US"/>
        </a:p>
      </dgm:t>
    </dgm:pt>
    <dgm:pt modelId="{D139956F-AA1D-4D8B-9A08-5F90DA99F3E4}" type="pres">
      <dgm:prSet presAssocID="{F7CBF7BA-AA5E-4C0B-8948-3E4A3E831A5D}" presName="hierRoot2" presStyleCnt="0"/>
      <dgm:spPr/>
    </dgm:pt>
    <dgm:pt modelId="{BA40694A-0CC6-4688-940F-08E551A9B6E5}" type="pres">
      <dgm:prSet presAssocID="{F7CBF7BA-AA5E-4C0B-8948-3E4A3E831A5D}" presName="composite2" presStyleCnt="0"/>
      <dgm:spPr/>
    </dgm:pt>
    <dgm:pt modelId="{0EE8F377-B282-447D-B421-F2E9816E2E05}" type="pres">
      <dgm:prSet presAssocID="{F7CBF7BA-AA5E-4C0B-8948-3E4A3E831A5D}" presName="background2" presStyleLbl="node2" presStyleIdx="3" presStyleCnt="4"/>
      <dgm:spPr/>
    </dgm:pt>
    <dgm:pt modelId="{8CBCE419-C3A6-4327-BC8B-634294480427}" type="pres">
      <dgm:prSet presAssocID="{F7CBF7BA-AA5E-4C0B-8948-3E4A3E831A5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0BB6D-2DE5-4E30-99D0-9494CE14FDAC}" type="pres">
      <dgm:prSet presAssocID="{F7CBF7BA-AA5E-4C0B-8948-3E4A3E831A5D}" presName="hierChild3" presStyleCnt="0"/>
      <dgm:spPr/>
    </dgm:pt>
  </dgm:ptLst>
  <dgm:cxnLst>
    <dgm:cxn modelId="{8A7DE0DD-9225-4585-B88C-5FD5D40E29F4}" type="presOf" srcId="{29FB163F-5400-4D02-BB7F-DDEA356B5841}" destId="{3644948F-1652-48C5-B1BD-2C5E9CD569E1}" srcOrd="0" destOrd="0" presId="urn:microsoft.com/office/officeart/2005/8/layout/hierarchy1"/>
    <dgm:cxn modelId="{481D00DA-33A9-456C-B78F-D9230A5CE503}" type="presOf" srcId="{A82244DB-2B98-4F7B-99EE-6708F38B78F4}" destId="{503E1CD7-790C-4FF5-B497-2F97F1C63A8F}" srcOrd="0" destOrd="0" presId="urn:microsoft.com/office/officeart/2005/8/layout/hierarchy1"/>
    <dgm:cxn modelId="{078E7948-B8BF-469A-B033-148A83D1F56F}" type="presOf" srcId="{54118E30-3C8E-4BBF-A8F0-45BF8199F359}" destId="{94222325-7C84-40C2-805B-E5CA7F022012}" srcOrd="0" destOrd="0" presId="urn:microsoft.com/office/officeart/2005/8/layout/hierarchy1"/>
    <dgm:cxn modelId="{6A459A0D-7B2F-454E-B887-15E2CF03D4AC}" srcId="{A82244DB-2B98-4F7B-99EE-6708F38B78F4}" destId="{904B9FCD-3089-43F3-91F3-DDB00E6CEE1E}" srcOrd="0" destOrd="0" parTransId="{29FB163F-5400-4D02-BB7F-DDEA356B5841}" sibTransId="{9E215DD4-0665-4670-ADD7-AF46F7AD9847}"/>
    <dgm:cxn modelId="{462FABED-3CF3-4430-BFF3-A50CBBA8DBF9}" type="presOf" srcId="{5E4A5EC3-7A6E-4842-9114-08971BF9C674}" destId="{2383192B-1D5C-414D-B3E6-91F85A4104B5}" srcOrd="0" destOrd="0" presId="urn:microsoft.com/office/officeart/2005/8/layout/hierarchy1"/>
    <dgm:cxn modelId="{467D1FE3-E23D-488C-A316-512351D10890}" srcId="{60F33CC2-7025-4384-9B07-177D6C3A8D24}" destId="{A82244DB-2B98-4F7B-99EE-6708F38B78F4}" srcOrd="0" destOrd="0" parTransId="{E1C9A9F2-242B-4EEE-AB6B-429184C31219}" sibTransId="{24B50504-D278-49C8-8360-5F436E412ED9}"/>
    <dgm:cxn modelId="{28908B88-341E-49CB-B3C9-7D57F88605DF}" type="presOf" srcId="{904B9FCD-3089-43F3-91F3-DDB00E6CEE1E}" destId="{90551A2F-44F2-4E91-A2B6-7C6AC1B7C164}" srcOrd="0" destOrd="0" presId="urn:microsoft.com/office/officeart/2005/8/layout/hierarchy1"/>
    <dgm:cxn modelId="{D2C632D1-A14E-4370-9F05-5C5277C4A449}" type="presOf" srcId="{DF9AD05C-2BC4-439A-83B9-C47650412694}" destId="{710FE7F0-5FE0-4C8E-95C3-B27499999062}" srcOrd="0" destOrd="0" presId="urn:microsoft.com/office/officeart/2005/8/layout/hierarchy1"/>
    <dgm:cxn modelId="{6F34B9C8-5BB1-461D-895C-FA71175635A3}" type="presOf" srcId="{F7CBF7BA-AA5E-4C0B-8948-3E4A3E831A5D}" destId="{8CBCE419-C3A6-4327-BC8B-634294480427}" srcOrd="0" destOrd="0" presId="urn:microsoft.com/office/officeart/2005/8/layout/hierarchy1"/>
    <dgm:cxn modelId="{240D1B71-0473-417C-9DF0-54097651BCED}" srcId="{A82244DB-2B98-4F7B-99EE-6708F38B78F4}" destId="{3D433059-400B-4640-9BA4-EF42B21627A4}" srcOrd="1" destOrd="0" parTransId="{62FE1DAD-378D-4171-B8DE-9611B1AF0FFD}" sibTransId="{3B8DD2D6-2A39-4521-97C0-B7CBFB66553D}"/>
    <dgm:cxn modelId="{75D2E446-3ABD-4374-863B-865C1005B206}" type="presOf" srcId="{3D433059-400B-4640-9BA4-EF42B21627A4}" destId="{9EDC63C9-1B53-4DEC-81CF-F046C48BD0D1}" srcOrd="0" destOrd="0" presId="urn:microsoft.com/office/officeart/2005/8/layout/hierarchy1"/>
    <dgm:cxn modelId="{C5E7A9C8-7276-4BD1-B6D9-6611B18C33F7}" srcId="{5E4A5EC3-7A6E-4842-9114-08971BF9C674}" destId="{850EEA52-9983-4F26-9043-BF4497267D22}" srcOrd="0" destOrd="0" parTransId="{54118E30-3C8E-4BBF-A8F0-45BF8199F359}" sibTransId="{BBB552B2-E2E5-4AEE-AD9A-B288B415B3C6}"/>
    <dgm:cxn modelId="{4C407963-7B22-414A-A53C-DA4495CAC7F9}" type="presOf" srcId="{850EEA52-9983-4F26-9043-BF4497267D22}" destId="{F6BFDC66-2415-487B-8C63-31831A395731}" srcOrd="0" destOrd="0" presId="urn:microsoft.com/office/officeart/2005/8/layout/hierarchy1"/>
    <dgm:cxn modelId="{943F1862-9B4F-41C1-A311-C5538D2AE061}" srcId="{60F33CC2-7025-4384-9B07-177D6C3A8D24}" destId="{5E4A5EC3-7A6E-4842-9114-08971BF9C674}" srcOrd="1" destOrd="0" parTransId="{A968E34B-13BD-4BC6-B4BC-3C860D932D27}" sibTransId="{70C84C0E-FA65-44F4-87C2-9243E56AFD78}"/>
    <dgm:cxn modelId="{62DE1253-0799-46EB-B669-D7EB784258D3}" srcId="{5E4A5EC3-7A6E-4842-9114-08971BF9C674}" destId="{F7CBF7BA-AA5E-4C0B-8948-3E4A3E831A5D}" srcOrd="1" destOrd="0" parTransId="{DF9AD05C-2BC4-439A-83B9-C47650412694}" sibTransId="{C585E538-C6B0-4547-ADDF-98D2E7BEF955}"/>
    <dgm:cxn modelId="{BABCD7ED-E2FA-4B9C-8042-32D834BF1E8C}" type="presOf" srcId="{62FE1DAD-378D-4171-B8DE-9611B1AF0FFD}" destId="{1B96743E-2BCF-40B8-A2F3-40CB8D549737}" srcOrd="0" destOrd="0" presId="urn:microsoft.com/office/officeart/2005/8/layout/hierarchy1"/>
    <dgm:cxn modelId="{0A18A422-9F81-4F43-8FB8-57E4D95FAEBE}" type="presOf" srcId="{60F33CC2-7025-4384-9B07-177D6C3A8D24}" destId="{920745F3-1D89-45B7-8363-E6B8F25BA0A5}" srcOrd="0" destOrd="0" presId="urn:microsoft.com/office/officeart/2005/8/layout/hierarchy1"/>
    <dgm:cxn modelId="{01D27794-BEC0-4F00-AFD6-AFD55EDF650A}" type="presParOf" srcId="{920745F3-1D89-45B7-8363-E6B8F25BA0A5}" destId="{6F3FE6BE-266E-4F1A-A083-C55CAD0927C0}" srcOrd="0" destOrd="0" presId="urn:microsoft.com/office/officeart/2005/8/layout/hierarchy1"/>
    <dgm:cxn modelId="{F5757622-2B1E-4FC7-B752-2552D12B00D9}" type="presParOf" srcId="{6F3FE6BE-266E-4F1A-A083-C55CAD0927C0}" destId="{1469A111-6B20-4212-9B6E-73C89ABBFFE3}" srcOrd="0" destOrd="0" presId="urn:microsoft.com/office/officeart/2005/8/layout/hierarchy1"/>
    <dgm:cxn modelId="{91AD1B90-FF12-472A-AA16-49D229872A4C}" type="presParOf" srcId="{1469A111-6B20-4212-9B6E-73C89ABBFFE3}" destId="{1B33B47F-B6D6-46E6-8662-B6DB088FF43D}" srcOrd="0" destOrd="0" presId="urn:microsoft.com/office/officeart/2005/8/layout/hierarchy1"/>
    <dgm:cxn modelId="{BEC5D8B9-FA72-402C-A112-909CA4EDB9EE}" type="presParOf" srcId="{1469A111-6B20-4212-9B6E-73C89ABBFFE3}" destId="{503E1CD7-790C-4FF5-B497-2F97F1C63A8F}" srcOrd="1" destOrd="0" presId="urn:microsoft.com/office/officeart/2005/8/layout/hierarchy1"/>
    <dgm:cxn modelId="{AD7AD79F-958C-47DF-B03E-F90B8AE802F3}" type="presParOf" srcId="{6F3FE6BE-266E-4F1A-A083-C55CAD0927C0}" destId="{C6764288-1443-41DE-948F-2599E725D2F6}" srcOrd="1" destOrd="0" presId="urn:microsoft.com/office/officeart/2005/8/layout/hierarchy1"/>
    <dgm:cxn modelId="{4AB6E8C6-21B4-4A80-9E7A-A3BC7FC2DEBB}" type="presParOf" srcId="{C6764288-1443-41DE-948F-2599E725D2F6}" destId="{3644948F-1652-48C5-B1BD-2C5E9CD569E1}" srcOrd="0" destOrd="0" presId="urn:microsoft.com/office/officeart/2005/8/layout/hierarchy1"/>
    <dgm:cxn modelId="{3B29C7CF-2928-4396-90FC-7D75CA5EDD14}" type="presParOf" srcId="{C6764288-1443-41DE-948F-2599E725D2F6}" destId="{671649F2-D42F-4928-A287-D8A18CDE3FFD}" srcOrd="1" destOrd="0" presId="urn:microsoft.com/office/officeart/2005/8/layout/hierarchy1"/>
    <dgm:cxn modelId="{3F19C17E-B41A-49C8-9E60-D090BDCEC6C2}" type="presParOf" srcId="{671649F2-D42F-4928-A287-D8A18CDE3FFD}" destId="{298A4A8D-5675-49DF-8ECA-A7CC66A87F1E}" srcOrd="0" destOrd="0" presId="urn:microsoft.com/office/officeart/2005/8/layout/hierarchy1"/>
    <dgm:cxn modelId="{806C6C30-D159-4520-990D-28215FB5223C}" type="presParOf" srcId="{298A4A8D-5675-49DF-8ECA-A7CC66A87F1E}" destId="{D98D7E46-93E4-4650-A911-1EC3B5F7B06F}" srcOrd="0" destOrd="0" presId="urn:microsoft.com/office/officeart/2005/8/layout/hierarchy1"/>
    <dgm:cxn modelId="{3DBC4724-9557-4178-9101-B340E282DCF8}" type="presParOf" srcId="{298A4A8D-5675-49DF-8ECA-A7CC66A87F1E}" destId="{90551A2F-44F2-4E91-A2B6-7C6AC1B7C164}" srcOrd="1" destOrd="0" presId="urn:microsoft.com/office/officeart/2005/8/layout/hierarchy1"/>
    <dgm:cxn modelId="{16F12701-DDBC-44F1-8555-6D61AA2BD529}" type="presParOf" srcId="{671649F2-D42F-4928-A287-D8A18CDE3FFD}" destId="{ECBA4876-6B51-4D2C-BF80-D8C95F432722}" srcOrd="1" destOrd="0" presId="urn:microsoft.com/office/officeart/2005/8/layout/hierarchy1"/>
    <dgm:cxn modelId="{D0AEDF79-A2F3-4364-B5DD-2376491E2908}" type="presParOf" srcId="{C6764288-1443-41DE-948F-2599E725D2F6}" destId="{1B96743E-2BCF-40B8-A2F3-40CB8D549737}" srcOrd="2" destOrd="0" presId="urn:microsoft.com/office/officeart/2005/8/layout/hierarchy1"/>
    <dgm:cxn modelId="{AEAA9466-1EE9-466F-A183-819C36E3B8CD}" type="presParOf" srcId="{C6764288-1443-41DE-948F-2599E725D2F6}" destId="{D95A2F1E-647B-4894-BD15-E5B5444398A0}" srcOrd="3" destOrd="0" presId="urn:microsoft.com/office/officeart/2005/8/layout/hierarchy1"/>
    <dgm:cxn modelId="{85A3A40C-072D-4755-8CF4-9406F833841B}" type="presParOf" srcId="{D95A2F1E-647B-4894-BD15-E5B5444398A0}" destId="{D10FBFAA-3673-48F6-AEF9-4DEFF4C71993}" srcOrd="0" destOrd="0" presId="urn:microsoft.com/office/officeart/2005/8/layout/hierarchy1"/>
    <dgm:cxn modelId="{7543DF70-B93E-4AD7-9404-3E8346949F27}" type="presParOf" srcId="{D10FBFAA-3673-48F6-AEF9-4DEFF4C71993}" destId="{67359C52-EA67-4216-B82A-02CC9A5D05AC}" srcOrd="0" destOrd="0" presId="urn:microsoft.com/office/officeart/2005/8/layout/hierarchy1"/>
    <dgm:cxn modelId="{E3BB3570-EC9A-4868-B5B8-30E57CD4E444}" type="presParOf" srcId="{D10FBFAA-3673-48F6-AEF9-4DEFF4C71993}" destId="{9EDC63C9-1B53-4DEC-81CF-F046C48BD0D1}" srcOrd="1" destOrd="0" presId="urn:microsoft.com/office/officeart/2005/8/layout/hierarchy1"/>
    <dgm:cxn modelId="{BE7CE3A8-BA27-463F-AEFE-40127AED55C8}" type="presParOf" srcId="{D95A2F1E-647B-4894-BD15-E5B5444398A0}" destId="{D4E4E980-E445-4D74-9C54-17A33FF4B5EE}" srcOrd="1" destOrd="0" presId="urn:microsoft.com/office/officeart/2005/8/layout/hierarchy1"/>
    <dgm:cxn modelId="{BF6D0BAB-83BA-4249-A650-EE15D60B0C50}" type="presParOf" srcId="{920745F3-1D89-45B7-8363-E6B8F25BA0A5}" destId="{868F7FB0-FF08-44AD-AF7E-7622EFBF301E}" srcOrd="1" destOrd="0" presId="urn:microsoft.com/office/officeart/2005/8/layout/hierarchy1"/>
    <dgm:cxn modelId="{1CEFC649-AAB5-4FD9-AD20-EEE6079CE7AE}" type="presParOf" srcId="{868F7FB0-FF08-44AD-AF7E-7622EFBF301E}" destId="{81AF099B-CB53-454E-B9D7-059766834ADA}" srcOrd="0" destOrd="0" presId="urn:microsoft.com/office/officeart/2005/8/layout/hierarchy1"/>
    <dgm:cxn modelId="{23770118-4AC4-49BC-BF92-D656A696B363}" type="presParOf" srcId="{81AF099B-CB53-454E-B9D7-059766834ADA}" destId="{C26721DF-A79E-4EBE-9CD8-362FFE9A4339}" srcOrd="0" destOrd="0" presId="urn:microsoft.com/office/officeart/2005/8/layout/hierarchy1"/>
    <dgm:cxn modelId="{F9E48B0E-6813-4C8B-865C-3748478862C7}" type="presParOf" srcId="{81AF099B-CB53-454E-B9D7-059766834ADA}" destId="{2383192B-1D5C-414D-B3E6-91F85A4104B5}" srcOrd="1" destOrd="0" presId="urn:microsoft.com/office/officeart/2005/8/layout/hierarchy1"/>
    <dgm:cxn modelId="{64C9074C-D3EC-4AA7-918F-3339DAAF7500}" type="presParOf" srcId="{868F7FB0-FF08-44AD-AF7E-7622EFBF301E}" destId="{44D31D8A-A525-47BE-BC3A-49AB671A5CF6}" srcOrd="1" destOrd="0" presId="urn:microsoft.com/office/officeart/2005/8/layout/hierarchy1"/>
    <dgm:cxn modelId="{0732D0D3-1154-4FA9-B683-8F1994CBAC60}" type="presParOf" srcId="{44D31D8A-A525-47BE-BC3A-49AB671A5CF6}" destId="{94222325-7C84-40C2-805B-E5CA7F022012}" srcOrd="0" destOrd="0" presId="urn:microsoft.com/office/officeart/2005/8/layout/hierarchy1"/>
    <dgm:cxn modelId="{EFD967C1-9A3B-41DB-A8BC-C24ABF6B2E5E}" type="presParOf" srcId="{44D31D8A-A525-47BE-BC3A-49AB671A5CF6}" destId="{64145E13-3C28-4038-8173-06B62BB5A538}" srcOrd="1" destOrd="0" presId="urn:microsoft.com/office/officeart/2005/8/layout/hierarchy1"/>
    <dgm:cxn modelId="{EBC5EA64-261B-4A4C-987D-76643F344FF9}" type="presParOf" srcId="{64145E13-3C28-4038-8173-06B62BB5A538}" destId="{F4942545-7214-4C4B-892F-0DBCE83C2FF9}" srcOrd="0" destOrd="0" presId="urn:microsoft.com/office/officeart/2005/8/layout/hierarchy1"/>
    <dgm:cxn modelId="{B2AA5DD4-DF08-484C-9C1F-98C7B24E7999}" type="presParOf" srcId="{F4942545-7214-4C4B-892F-0DBCE83C2FF9}" destId="{2F5A9C61-6E08-4689-94B3-C74E0237DA4F}" srcOrd="0" destOrd="0" presId="urn:microsoft.com/office/officeart/2005/8/layout/hierarchy1"/>
    <dgm:cxn modelId="{875DE88A-E12F-40F8-BD62-5FB02447163A}" type="presParOf" srcId="{F4942545-7214-4C4B-892F-0DBCE83C2FF9}" destId="{F6BFDC66-2415-487B-8C63-31831A395731}" srcOrd="1" destOrd="0" presId="urn:microsoft.com/office/officeart/2005/8/layout/hierarchy1"/>
    <dgm:cxn modelId="{9CB4E131-B1B9-4757-AC79-A8F505D11749}" type="presParOf" srcId="{64145E13-3C28-4038-8173-06B62BB5A538}" destId="{58D6E469-7583-4C3A-BF0C-178653D92145}" srcOrd="1" destOrd="0" presId="urn:microsoft.com/office/officeart/2005/8/layout/hierarchy1"/>
    <dgm:cxn modelId="{84E5922D-D67D-4DE8-8C2D-28EEABAB65F6}" type="presParOf" srcId="{44D31D8A-A525-47BE-BC3A-49AB671A5CF6}" destId="{710FE7F0-5FE0-4C8E-95C3-B27499999062}" srcOrd="2" destOrd="0" presId="urn:microsoft.com/office/officeart/2005/8/layout/hierarchy1"/>
    <dgm:cxn modelId="{F5713357-8682-4C15-8408-3F0E31F6484B}" type="presParOf" srcId="{44D31D8A-A525-47BE-BC3A-49AB671A5CF6}" destId="{D139956F-AA1D-4D8B-9A08-5F90DA99F3E4}" srcOrd="3" destOrd="0" presId="urn:microsoft.com/office/officeart/2005/8/layout/hierarchy1"/>
    <dgm:cxn modelId="{747C6524-3BC7-4893-A67A-30DBA9B784F8}" type="presParOf" srcId="{D139956F-AA1D-4D8B-9A08-5F90DA99F3E4}" destId="{BA40694A-0CC6-4688-940F-08E551A9B6E5}" srcOrd="0" destOrd="0" presId="urn:microsoft.com/office/officeart/2005/8/layout/hierarchy1"/>
    <dgm:cxn modelId="{7E14D1E3-E946-4A43-925D-3A19390FD099}" type="presParOf" srcId="{BA40694A-0CC6-4688-940F-08E551A9B6E5}" destId="{0EE8F377-B282-447D-B421-F2E9816E2E05}" srcOrd="0" destOrd="0" presId="urn:microsoft.com/office/officeart/2005/8/layout/hierarchy1"/>
    <dgm:cxn modelId="{11C05EE9-51AF-4534-96E3-5CBCD542EB5F}" type="presParOf" srcId="{BA40694A-0CC6-4688-940F-08E551A9B6E5}" destId="{8CBCE419-C3A6-4327-BC8B-634294480427}" srcOrd="1" destOrd="0" presId="urn:microsoft.com/office/officeart/2005/8/layout/hierarchy1"/>
    <dgm:cxn modelId="{928A6D58-A5D5-4594-8E29-BBC860C14EB3}" type="presParOf" srcId="{D139956F-AA1D-4D8B-9A08-5F90DA99F3E4}" destId="{88B0BB6D-2DE5-4E30-99D0-9494CE14FD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F33CC2-7025-4384-9B07-177D6C3A8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9FCD-3089-43F3-91F3-DDB00E6CEE1E}">
      <dgm:prSet phldrT="[Text]"/>
      <dgm:spPr/>
      <dgm:t>
        <a:bodyPr/>
        <a:lstStyle/>
        <a:p>
          <a:r>
            <a:rPr lang="en-US" dirty="0" smtClean="0"/>
            <a:t>BRICK</a:t>
          </a:r>
          <a:endParaRPr lang="en-US" dirty="0"/>
        </a:p>
      </dgm:t>
    </dgm:pt>
    <dgm:pt modelId="{29FB163F-5400-4D02-BB7F-DDEA356B5841}" type="parTrans" cxnId="{6A459A0D-7B2F-454E-B887-15E2CF03D4AC}">
      <dgm:prSet/>
      <dgm:spPr/>
      <dgm:t>
        <a:bodyPr/>
        <a:lstStyle/>
        <a:p>
          <a:endParaRPr lang="en-US"/>
        </a:p>
      </dgm:t>
    </dgm:pt>
    <dgm:pt modelId="{9E215DD4-0665-4670-ADD7-AF46F7AD9847}" type="sibTrans" cxnId="{6A459A0D-7B2F-454E-B887-15E2CF03D4AC}">
      <dgm:prSet/>
      <dgm:spPr/>
      <dgm:t>
        <a:bodyPr/>
        <a:lstStyle/>
        <a:p>
          <a:endParaRPr lang="en-US"/>
        </a:p>
      </dgm:t>
    </dgm:pt>
    <dgm:pt modelId="{A82244DB-2B98-4F7B-99EE-6708F38B78F4}">
      <dgm:prSet phldrT="[Text]"/>
      <dgm:spPr/>
      <dgm:t>
        <a:bodyPr/>
        <a:lstStyle/>
        <a:p>
          <a:r>
            <a:rPr lang="en-US" dirty="0" smtClean="0"/>
            <a:t>MATERIAL OF CONS.</a:t>
          </a:r>
          <a:endParaRPr lang="en-US" dirty="0"/>
        </a:p>
      </dgm:t>
    </dgm:pt>
    <dgm:pt modelId="{E1C9A9F2-242B-4EEE-AB6B-429184C31219}" type="parTrans" cxnId="{467D1FE3-E23D-488C-A316-512351D10890}">
      <dgm:prSet/>
      <dgm:spPr/>
      <dgm:t>
        <a:bodyPr/>
        <a:lstStyle/>
        <a:p>
          <a:endParaRPr lang="en-US"/>
        </a:p>
      </dgm:t>
    </dgm:pt>
    <dgm:pt modelId="{24B50504-D278-49C8-8360-5F436E412ED9}" type="sibTrans" cxnId="{467D1FE3-E23D-488C-A316-512351D10890}">
      <dgm:prSet/>
      <dgm:spPr/>
      <dgm:t>
        <a:bodyPr/>
        <a:lstStyle/>
        <a:p>
          <a:endParaRPr lang="en-US"/>
        </a:p>
      </dgm:t>
    </dgm:pt>
    <dgm:pt modelId="{19F8CBC1-C7F8-4A8C-ADF3-5D895C7FCACA}">
      <dgm:prSet phldrT="[Text]"/>
      <dgm:spPr/>
      <dgm:t>
        <a:bodyPr/>
        <a:lstStyle/>
        <a:p>
          <a:r>
            <a:rPr lang="en-US" dirty="0" smtClean="0"/>
            <a:t>REINF.CONC</a:t>
          </a:r>
          <a:endParaRPr lang="en-US" dirty="0"/>
        </a:p>
      </dgm:t>
    </dgm:pt>
    <dgm:pt modelId="{09637F4A-985C-498F-90E7-F23E79043060}" type="parTrans" cxnId="{3E44D65A-86E7-42E1-A374-2E6A2C8BCDE2}">
      <dgm:prSet/>
      <dgm:spPr/>
    </dgm:pt>
    <dgm:pt modelId="{A5991C11-A52F-4C8C-BCEF-5661B932CB3A}" type="sibTrans" cxnId="{3E44D65A-86E7-42E1-A374-2E6A2C8BCDE2}">
      <dgm:prSet/>
      <dgm:spPr/>
    </dgm:pt>
    <dgm:pt modelId="{DE770485-9733-4930-A92D-332091FAC6A7}">
      <dgm:prSet phldrT="[Text]"/>
      <dgm:spPr/>
      <dgm:t>
        <a:bodyPr/>
        <a:lstStyle/>
        <a:p>
          <a:r>
            <a:rPr lang="en-US" dirty="0" smtClean="0"/>
            <a:t>STEEL</a:t>
          </a:r>
          <a:endParaRPr lang="en-US" dirty="0"/>
        </a:p>
      </dgm:t>
    </dgm:pt>
    <dgm:pt modelId="{E3F5790B-AEA0-4E5F-AA56-4EE4995EB4C4}" type="parTrans" cxnId="{07A1E45E-BF4C-4BEC-87B2-C3AB09D1A353}">
      <dgm:prSet/>
      <dgm:spPr/>
    </dgm:pt>
    <dgm:pt modelId="{27A39FB6-78DA-4686-ABED-66772CA65A74}" type="sibTrans" cxnId="{07A1E45E-BF4C-4BEC-87B2-C3AB09D1A353}">
      <dgm:prSet/>
      <dgm:spPr/>
    </dgm:pt>
    <dgm:pt modelId="{878B1717-0A8E-4A9B-B540-5DDA7CC52178}">
      <dgm:prSet phldrT="[Text]"/>
      <dgm:spPr/>
      <dgm:t>
        <a:bodyPr/>
        <a:lstStyle/>
        <a:p>
          <a:r>
            <a:rPr lang="en-US" dirty="0" smtClean="0"/>
            <a:t>FRP</a:t>
          </a:r>
          <a:endParaRPr lang="en-US" dirty="0"/>
        </a:p>
      </dgm:t>
    </dgm:pt>
    <dgm:pt modelId="{2C4F97F2-8D2B-4434-89F7-E8F9891AFE19}" type="parTrans" cxnId="{2B2D12B9-70E1-4328-81CD-B9C4C76EE99C}">
      <dgm:prSet/>
      <dgm:spPr/>
    </dgm:pt>
    <dgm:pt modelId="{99DA3DC3-F21A-4C8E-8623-F3A5F4250C47}" type="sibTrans" cxnId="{2B2D12B9-70E1-4328-81CD-B9C4C76EE99C}">
      <dgm:prSet/>
      <dgm:spPr/>
    </dgm:pt>
    <dgm:pt modelId="{920745F3-1D89-45B7-8363-E6B8F25BA0A5}" type="pres">
      <dgm:prSet presAssocID="{60F33CC2-7025-4384-9B07-177D6C3A8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3FE6BE-266E-4F1A-A083-C55CAD0927C0}" type="pres">
      <dgm:prSet presAssocID="{A82244DB-2B98-4F7B-99EE-6708F38B78F4}" presName="hierRoot1" presStyleCnt="0"/>
      <dgm:spPr/>
    </dgm:pt>
    <dgm:pt modelId="{1469A111-6B20-4212-9B6E-73C89ABBFFE3}" type="pres">
      <dgm:prSet presAssocID="{A82244DB-2B98-4F7B-99EE-6708F38B78F4}" presName="composite" presStyleCnt="0"/>
      <dgm:spPr/>
    </dgm:pt>
    <dgm:pt modelId="{1B33B47F-B6D6-46E6-8662-B6DB088FF43D}" type="pres">
      <dgm:prSet presAssocID="{A82244DB-2B98-4F7B-99EE-6708F38B78F4}" presName="background" presStyleLbl="node0" presStyleIdx="0" presStyleCnt="1"/>
      <dgm:spPr/>
    </dgm:pt>
    <dgm:pt modelId="{503E1CD7-790C-4FF5-B497-2F97F1C63A8F}" type="pres">
      <dgm:prSet presAssocID="{A82244DB-2B98-4F7B-99EE-6708F38B78F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4288-1443-41DE-948F-2599E725D2F6}" type="pres">
      <dgm:prSet presAssocID="{A82244DB-2B98-4F7B-99EE-6708F38B78F4}" presName="hierChild2" presStyleCnt="0"/>
      <dgm:spPr/>
    </dgm:pt>
    <dgm:pt modelId="{3644948F-1652-48C5-B1BD-2C5E9CD569E1}" type="pres">
      <dgm:prSet presAssocID="{29FB163F-5400-4D02-BB7F-DDEA356B5841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71649F2-D42F-4928-A287-D8A18CDE3FFD}" type="pres">
      <dgm:prSet presAssocID="{904B9FCD-3089-43F3-91F3-DDB00E6CEE1E}" presName="hierRoot2" presStyleCnt="0"/>
      <dgm:spPr/>
    </dgm:pt>
    <dgm:pt modelId="{298A4A8D-5675-49DF-8ECA-A7CC66A87F1E}" type="pres">
      <dgm:prSet presAssocID="{904B9FCD-3089-43F3-91F3-DDB00E6CEE1E}" presName="composite2" presStyleCnt="0"/>
      <dgm:spPr/>
    </dgm:pt>
    <dgm:pt modelId="{D98D7E46-93E4-4650-A911-1EC3B5F7B06F}" type="pres">
      <dgm:prSet presAssocID="{904B9FCD-3089-43F3-91F3-DDB00E6CEE1E}" presName="background2" presStyleLbl="node2" presStyleIdx="0" presStyleCnt="4"/>
      <dgm:spPr/>
    </dgm:pt>
    <dgm:pt modelId="{90551A2F-44F2-4E91-A2B6-7C6AC1B7C164}" type="pres">
      <dgm:prSet presAssocID="{904B9FCD-3089-43F3-91F3-DDB00E6CEE1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4876-6B51-4D2C-BF80-D8C95F432722}" type="pres">
      <dgm:prSet presAssocID="{904B9FCD-3089-43F3-91F3-DDB00E6CEE1E}" presName="hierChild3" presStyleCnt="0"/>
      <dgm:spPr/>
    </dgm:pt>
    <dgm:pt modelId="{E4218516-A4CE-487E-9C56-E36E69B93EA5}" type="pres">
      <dgm:prSet presAssocID="{09637F4A-985C-498F-90E7-F23E79043060}" presName="Name10" presStyleLbl="parChTrans1D2" presStyleIdx="1" presStyleCnt="4"/>
      <dgm:spPr/>
    </dgm:pt>
    <dgm:pt modelId="{2CB2AA95-34E4-44FF-9E5E-517A0C52E11C}" type="pres">
      <dgm:prSet presAssocID="{19F8CBC1-C7F8-4A8C-ADF3-5D895C7FCACA}" presName="hierRoot2" presStyleCnt="0"/>
      <dgm:spPr/>
    </dgm:pt>
    <dgm:pt modelId="{A8166838-4255-4A9B-AD8B-A46E7F48C137}" type="pres">
      <dgm:prSet presAssocID="{19F8CBC1-C7F8-4A8C-ADF3-5D895C7FCACA}" presName="composite2" presStyleCnt="0"/>
      <dgm:spPr/>
    </dgm:pt>
    <dgm:pt modelId="{A126B6AA-190D-49BE-8B23-559BA6062787}" type="pres">
      <dgm:prSet presAssocID="{19F8CBC1-C7F8-4A8C-ADF3-5D895C7FCACA}" presName="background2" presStyleLbl="node2" presStyleIdx="1" presStyleCnt="4"/>
      <dgm:spPr/>
    </dgm:pt>
    <dgm:pt modelId="{21E7C177-0315-44BB-BDBC-B11F14A3A358}" type="pres">
      <dgm:prSet presAssocID="{19F8CBC1-C7F8-4A8C-ADF3-5D895C7FCAC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92D82-D563-4534-B8C2-89E3BD6A27ED}" type="pres">
      <dgm:prSet presAssocID="{19F8CBC1-C7F8-4A8C-ADF3-5D895C7FCACA}" presName="hierChild3" presStyleCnt="0"/>
      <dgm:spPr/>
    </dgm:pt>
    <dgm:pt modelId="{145EE0B2-E44F-4B8A-96D7-A3140DF1B0DE}" type="pres">
      <dgm:prSet presAssocID="{E3F5790B-AEA0-4E5F-AA56-4EE4995EB4C4}" presName="Name10" presStyleLbl="parChTrans1D2" presStyleIdx="2" presStyleCnt="4"/>
      <dgm:spPr/>
    </dgm:pt>
    <dgm:pt modelId="{72BBB3B6-2586-413E-BB44-EB7EE7B8EFEE}" type="pres">
      <dgm:prSet presAssocID="{DE770485-9733-4930-A92D-332091FAC6A7}" presName="hierRoot2" presStyleCnt="0"/>
      <dgm:spPr/>
    </dgm:pt>
    <dgm:pt modelId="{0B1B7CF4-B921-47DE-9509-D21F44AD48E8}" type="pres">
      <dgm:prSet presAssocID="{DE770485-9733-4930-A92D-332091FAC6A7}" presName="composite2" presStyleCnt="0"/>
      <dgm:spPr/>
    </dgm:pt>
    <dgm:pt modelId="{0100D027-6ADB-4E99-8077-522AD4BA41FC}" type="pres">
      <dgm:prSet presAssocID="{DE770485-9733-4930-A92D-332091FAC6A7}" presName="background2" presStyleLbl="node2" presStyleIdx="2" presStyleCnt="4"/>
      <dgm:spPr/>
    </dgm:pt>
    <dgm:pt modelId="{2DA92A9F-CE6C-4C86-A60A-6B9DA682EF15}" type="pres">
      <dgm:prSet presAssocID="{DE770485-9733-4930-A92D-332091FAC6A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04A29-BA70-44C2-9572-45396B209894}" type="pres">
      <dgm:prSet presAssocID="{DE770485-9733-4930-A92D-332091FAC6A7}" presName="hierChild3" presStyleCnt="0"/>
      <dgm:spPr/>
    </dgm:pt>
    <dgm:pt modelId="{0916464D-CFBC-402B-8E80-94CC0E4ECB70}" type="pres">
      <dgm:prSet presAssocID="{2C4F97F2-8D2B-4434-89F7-E8F9891AFE19}" presName="Name10" presStyleLbl="parChTrans1D2" presStyleIdx="3" presStyleCnt="4"/>
      <dgm:spPr/>
    </dgm:pt>
    <dgm:pt modelId="{23159650-04C6-4737-A5EE-4FB718C4C59D}" type="pres">
      <dgm:prSet presAssocID="{878B1717-0A8E-4A9B-B540-5DDA7CC52178}" presName="hierRoot2" presStyleCnt="0"/>
      <dgm:spPr/>
    </dgm:pt>
    <dgm:pt modelId="{C7CEF0BD-B555-43CF-B846-83C401DE1C2D}" type="pres">
      <dgm:prSet presAssocID="{878B1717-0A8E-4A9B-B540-5DDA7CC52178}" presName="composite2" presStyleCnt="0"/>
      <dgm:spPr/>
    </dgm:pt>
    <dgm:pt modelId="{0A4ACA9F-B181-4B98-9E05-11091255EBC3}" type="pres">
      <dgm:prSet presAssocID="{878B1717-0A8E-4A9B-B540-5DDA7CC52178}" presName="background2" presStyleLbl="node2" presStyleIdx="3" presStyleCnt="4"/>
      <dgm:spPr/>
    </dgm:pt>
    <dgm:pt modelId="{98C2C8F8-B6A4-4D5A-8676-ADD77E6EEF0F}" type="pres">
      <dgm:prSet presAssocID="{878B1717-0A8E-4A9B-B540-5DDA7CC52178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B9EC78-F9F4-4336-ACFA-851F7D696FE6}" type="pres">
      <dgm:prSet presAssocID="{878B1717-0A8E-4A9B-B540-5DDA7CC52178}" presName="hierChild3" presStyleCnt="0"/>
      <dgm:spPr/>
    </dgm:pt>
  </dgm:ptLst>
  <dgm:cxnLst>
    <dgm:cxn modelId="{6C0D2B0F-8CDD-4CFF-836B-40A43574A696}" type="presOf" srcId="{29FB163F-5400-4D02-BB7F-DDEA356B5841}" destId="{3644948F-1652-48C5-B1BD-2C5E9CD569E1}" srcOrd="0" destOrd="0" presId="urn:microsoft.com/office/officeart/2005/8/layout/hierarchy1"/>
    <dgm:cxn modelId="{6A459A0D-7B2F-454E-B887-15E2CF03D4AC}" srcId="{A82244DB-2B98-4F7B-99EE-6708F38B78F4}" destId="{904B9FCD-3089-43F3-91F3-DDB00E6CEE1E}" srcOrd="0" destOrd="0" parTransId="{29FB163F-5400-4D02-BB7F-DDEA356B5841}" sibTransId="{9E215DD4-0665-4670-ADD7-AF46F7AD9847}"/>
    <dgm:cxn modelId="{EE1510F7-94D8-46E9-96F9-9144C0B04B65}" type="presOf" srcId="{60F33CC2-7025-4384-9B07-177D6C3A8D24}" destId="{920745F3-1D89-45B7-8363-E6B8F25BA0A5}" srcOrd="0" destOrd="0" presId="urn:microsoft.com/office/officeart/2005/8/layout/hierarchy1"/>
    <dgm:cxn modelId="{467D1FE3-E23D-488C-A316-512351D10890}" srcId="{60F33CC2-7025-4384-9B07-177D6C3A8D24}" destId="{A82244DB-2B98-4F7B-99EE-6708F38B78F4}" srcOrd="0" destOrd="0" parTransId="{E1C9A9F2-242B-4EEE-AB6B-429184C31219}" sibTransId="{24B50504-D278-49C8-8360-5F436E412ED9}"/>
    <dgm:cxn modelId="{18BECD26-F13A-49BA-9A7D-5788F9460F3F}" type="presOf" srcId="{09637F4A-985C-498F-90E7-F23E79043060}" destId="{E4218516-A4CE-487E-9C56-E36E69B93EA5}" srcOrd="0" destOrd="0" presId="urn:microsoft.com/office/officeart/2005/8/layout/hierarchy1"/>
    <dgm:cxn modelId="{3BC62CFB-7D9C-447C-A80C-33D4A8CB86D7}" type="presOf" srcId="{A82244DB-2B98-4F7B-99EE-6708F38B78F4}" destId="{503E1CD7-790C-4FF5-B497-2F97F1C63A8F}" srcOrd="0" destOrd="0" presId="urn:microsoft.com/office/officeart/2005/8/layout/hierarchy1"/>
    <dgm:cxn modelId="{07A1E45E-BF4C-4BEC-87B2-C3AB09D1A353}" srcId="{A82244DB-2B98-4F7B-99EE-6708F38B78F4}" destId="{DE770485-9733-4930-A92D-332091FAC6A7}" srcOrd="2" destOrd="0" parTransId="{E3F5790B-AEA0-4E5F-AA56-4EE4995EB4C4}" sibTransId="{27A39FB6-78DA-4686-ABED-66772CA65A74}"/>
    <dgm:cxn modelId="{636717E4-CEF6-483D-A6F6-9EDD72BD95C2}" type="presOf" srcId="{878B1717-0A8E-4A9B-B540-5DDA7CC52178}" destId="{98C2C8F8-B6A4-4D5A-8676-ADD77E6EEF0F}" srcOrd="0" destOrd="0" presId="urn:microsoft.com/office/officeart/2005/8/layout/hierarchy1"/>
    <dgm:cxn modelId="{B69E2E03-BDEB-47AE-B28B-DE69D7BBF891}" type="presOf" srcId="{E3F5790B-AEA0-4E5F-AA56-4EE4995EB4C4}" destId="{145EE0B2-E44F-4B8A-96D7-A3140DF1B0DE}" srcOrd="0" destOrd="0" presId="urn:microsoft.com/office/officeart/2005/8/layout/hierarchy1"/>
    <dgm:cxn modelId="{2B2D12B9-70E1-4328-81CD-B9C4C76EE99C}" srcId="{A82244DB-2B98-4F7B-99EE-6708F38B78F4}" destId="{878B1717-0A8E-4A9B-B540-5DDA7CC52178}" srcOrd="3" destOrd="0" parTransId="{2C4F97F2-8D2B-4434-89F7-E8F9891AFE19}" sibTransId="{99DA3DC3-F21A-4C8E-8623-F3A5F4250C47}"/>
    <dgm:cxn modelId="{1153B5A0-69CB-4A55-BFB6-8531B569B217}" type="presOf" srcId="{904B9FCD-3089-43F3-91F3-DDB00E6CEE1E}" destId="{90551A2F-44F2-4E91-A2B6-7C6AC1B7C164}" srcOrd="0" destOrd="0" presId="urn:microsoft.com/office/officeart/2005/8/layout/hierarchy1"/>
    <dgm:cxn modelId="{3E44D65A-86E7-42E1-A374-2E6A2C8BCDE2}" srcId="{A82244DB-2B98-4F7B-99EE-6708F38B78F4}" destId="{19F8CBC1-C7F8-4A8C-ADF3-5D895C7FCACA}" srcOrd="1" destOrd="0" parTransId="{09637F4A-985C-498F-90E7-F23E79043060}" sibTransId="{A5991C11-A52F-4C8C-BCEF-5661B932CB3A}"/>
    <dgm:cxn modelId="{E8521A5C-DB93-4D0A-8554-32727EFCD07A}" type="presOf" srcId="{19F8CBC1-C7F8-4A8C-ADF3-5D895C7FCACA}" destId="{21E7C177-0315-44BB-BDBC-B11F14A3A358}" srcOrd="0" destOrd="0" presId="urn:microsoft.com/office/officeart/2005/8/layout/hierarchy1"/>
    <dgm:cxn modelId="{E3017480-7C1D-49A7-ADCF-CAD744EAFB98}" type="presOf" srcId="{2C4F97F2-8D2B-4434-89F7-E8F9891AFE19}" destId="{0916464D-CFBC-402B-8E80-94CC0E4ECB70}" srcOrd="0" destOrd="0" presId="urn:microsoft.com/office/officeart/2005/8/layout/hierarchy1"/>
    <dgm:cxn modelId="{39DD9A26-FE38-4E45-92DB-D600750C5932}" type="presOf" srcId="{DE770485-9733-4930-A92D-332091FAC6A7}" destId="{2DA92A9F-CE6C-4C86-A60A-6B9DA682EF15}" srcOrd="0" destOrd="0" presId="urn:microsoft.com/office/officeart/2005/8/layout/hierarchy1"/>
    <dgm:cxn modelId="{D3F46EFE-C523-40B3-A4C2-9A1047A42745}" type="presParOf" srcId="{920745F3-1D89-45B7-8363-E6B8F25BA0A5}" destId="{6F3FE6BE-266E-4F1A-A083-C55CAD0927C0}" srcOrd="0" destOrd="0" presId="urn:microsoft.com/office/officeart/2005/8/layout/hierarchy1"/>
    <dgm:cxn modelId="{DC245B4B-2918-46A1-83E9-7B3B4F508349}" type="presParOf" srcId="{6F3FE6BE-266E-4F1A-A083-C55CAD0927C0}" destId="{1469A111-6B20-4212-9B6E-73C89ABBFFE3}" srcOrd="0" destOrd="0" presId="urn:microsoft.com/office/officeart/2005/8/layout/hierarchy1"/>
    <dgm:cxn modelId="{38189542-91B7-42CB-AA9C-25E66B1CB1F0}" type="presParOf" srcId="{1469A111-6B20-4212-9B6E-73C89ABBFFE3}" destId="{1B33B47F-B6D6-46E6-8662-B6DB088FF43D}" srcOrd="0" destOrd="0" presId="urn:microsoft.com/office/officeart/2005/8/layout/hierarchy1"/>
    <dgm:cxn modelId="{655F8216-2D4B-4BCD-8EF0-21EC3A20A751}" type="presParOf" srcId="{1469A111-6B20-4212-9B6E-73C89ABBFFE3}" destId="{503E1CD7-790C-4FF5-B497-2F97F1C63A8F}" srcOrd="1" destOrd="0" presId="urn:microsoft.com/office/officeart/2005/8/layout/hierarchy1"/>
    <dgm:cxn modelId="{CE7928C4-7969-4963-AC78-3E30EC4C3F3B}" type="presParOf" srcId="{6F3FE6BE-266E-4F1A-A083-C55CAD0927C0}" destId="{C6764288-1443-41DE-948F-2599E725D2F6}" srcOrd="1" destOrd="0" presId="urn:microsoft.com/office/officeart/2005/8/layout/hierarchy1"/>
    <dgm:cxn modelId="{442A6E19-CF2A-4E7F-AE2F-F79CD7718BD2}" type="presParOf" srcId="{C6764288-1443-41DE-948F-2599E725D2F6}" destId="{3644948F-1652-48C5-B1BD-2C5E9CD569E1}" srcOrd="0" destOrd="0" presId="urn:microsoft.com/office/officeart/2005/8/layout/hierarchy1"/>
    <dgm:cxn modelId="{03731EC8-B2EF-4129-8CDC-CB6A68D5708E}" type="presParOf" srcId="{C6764288-1443-41DE-948F-2599E725D2F6}" destId="{671649F2-D42F-4928-A287-D8A18CDE3FFD}" srcOrd="1" destOrd="0" presId="urn:microsoft.com/office/officeart/2005/8/layout/hierarchy1"/>
    <dgm:cxn modelId="{C368CE4D-A08F-4347-8C81-870163DE5BF5}" type="presParOf" srcId="{671649F2-D42F-4928-A287-D8A18CDE3FFD}" destId="{298A4A8D-5675-49DF-8ECA-A7CC66A87F1E}" srcOrd="0" destOrd="0" presId="urn:microsoft.com/office/officeart/2005/8/layout/hierarchy1"/>
    <dgm:cxn modelId="{19AC5BC3-C170-49F9-9151-AA29325D2007}" type="presParOf" srcId="{298A4A8D-5675-49DF-8ECA-A7CC66A87F1E}" destId="{D98D7E46-93E4-4650-A911-1EC3B5F7B06F}" srcOrd="0" destOrd="0" presId="urn:microsoft.com/office/officeart/2005/8/layout/hierarchy1"/>
    <dgm:cxn modelId="{A539FBE4-E2E9-4193-B909-30C129031F30}" type="presParOf" srcId="{298A4A8D-5675-49DF-8ECA-A7CC66A87F1E}" destId="{90551A2F-44F2-4E91-A2B6-7C6AC1B7C164}" srcOrd="1" destOrd="0" presId="urn:microsoft.com/office/officeart/2005/8/layout/hierarchy1"/>
    <dgm:cxn modelId="{5560289C-92A3-405E-A57C-79345844189F}" type="presParOf" srcId="{671649F2-D42F-4928-A287-D8A18CDE3FFD}" destId="{ECBA4876-6B51-4D2C-BF80-D8C95F432722}" srcOrd="1" destOrd="0" presId="urn:microsoft.com/office/officeart/2005/8/layout/hierarchy1"/>
    <dgm:cxn modelId="{4D303B15-565F-48D9-A0B9-F71C56297F6C}" type="presParOf" srcId="{C6764288-1443-41DE-948F-2599E725D2F6}" destId="{E4218516-A4CE-487E-9C56-E36E69B93EA5}" srcOrd="2" destOrd="0" presId="urn:microsoft.com/office/officeart/2005/8/layout/hierarchy1"/>
    <dgm:cxn modelId="{3400C9FF-C250-4C5C-966E-2A1399AA9F88}" type="presParOf" srcId="{C6764288-1443-41DE-948F-2599E725D2F6}" destId="{2CB2AA95-34E4-44FF-9E5E-517A0C52E11C}" srcOrd="3" destOrd="0" presId="urn:microsoft.com/office/officeart/2005/8/layout/hierarchy1"/>
    <dgm:cxn modelId="{2099C275-82E4-4AD8-A28E-58811167CB3B}" type="presParOf" srcId="{2CB2AA95-34E4-44FF-9E5E-517A0C52E11C}" destId="{A8166838-4255-4A9B-AD8B-A46E7F48C137}" srcOrd="0" destOrd="0" presId="urn:microsoft.com/office/officeart/2005/8/layout/hierarchy1"/>
    <dgm:cxn modelId="{CEC25578-8BC7-4370-9DD1-12465A22919E}" type="presParOf" srcId="{A8166838-4255-4A9B-AD8B-A46E7F48C137}" destId="{A126B6AA-190D-49BE-8B23-559BA6062787}" srcOrd="0" destOrd="0" presId="urn:microsoft.com/office/officeart/2005/8/layout/hierarchy1"/>
    <dgm:cxn modelId="{B58AAE5C-8975-4569-A98A-E489BAB0509C}" type="presParOf" srcId="{A8166838-4255-4A9B-AD8B-A46E7F48C137}" destId="{21E7C177-0315-44BB-BDBC-B11F14A3A358}" srcOrd="1" destOrd="0" presId="urn:microsoft.com/office/officeart/2005/8/layout/hierarchy1"/>
    <dgm:cxn modelId="{C67276CA-1FE9-43FF-BC3F-EE41CE8E5E05}" type="presParOf" srcId="{2CB2AA95-34E4-44FF-9E5E-517A0C52E11C}" destId="{F9E92D82-D563-4534-B8C2-89E3BD6A27ED}" srcOrd="1" destOrd="0" presId="urn:microsoft.com/office/officeart/2005/8/layout/hierarchy1"/>
    <dgm:cxn modelId="{4D694B35-F43F-48A1-BE48-3B5448C413E2}" type="presParOf" srcId="{C6764288-1443-41DE-948F-2599E725D2F6}" destId="{145EE0B2-E44F-4B8A-96D7-A3140DF1B0DE}" srcOrd="4" destOrd="0" presId="urn:microsoft.com/office/officeart/2005/8/layout/hierarchy1"/>
    <dgm:cxn modelId="{C51704EC-297A-43B7-8DC1-3104383154F9}" type="presParOf" srcId="{C6764288-1443-41DE-948F-2599E725D2F6}" destId="{72BBB3B6-2586-413E-BB44-EB7EE7B8EFEE}" srcOrd="5" destOrd="0" presId="urn:microsoft.com/office/officeart/2005/8/layout/hierarchy1"/>
    <dgm:cxn modelId="{0FA98645-B560-4C76-8E03-E0537A37179D}" type="presParOf" srcId="{72BBB3B6-2586-413E-BB44-EB7EE7B8EFEE}" destId="{0B1B7CF4-B921-47DE-9509-D21F44AD48E8}" srcOrd="0" destOrd="0" presId="urn:microsoft.com/office/officeart/2005/8/layout/hierarchy1"/>
    <dgm:cxn modelId="{935E4B1C-DAC9-42DB-AEED-76DC950CA2CF}" type="presParOf" srcId="{0B1B7CF4-B921-47DE-9509-D21F44AD48E8}" destId="{0100D027-6ADB-4E99-8077-522AD4BA41FC}" srcOrd="0" destOrd="0" presId="urn:microsoft.com/office/officeart/2005/8/layout/hierarchy1"/>
    <dgm:cxn modelId="{A35DB315-07CC-462C-9506-622C67FDBCFD}" type="presParOf" srcId="{0B1B7CF4-B921-47DE-9509-D21F44AD48E8}" destId="{2DA92A9F-CE6C-4C86-A60A-6B9DA682EF15}" srcOrd="1" destOrd="0" presId="urn:microsoft.com/office/officeart/2005/8/layout/hierarchy1"/>
    <dgm:cxn modelId="{7FC72C2A-100F-4E76-93C7-C786FCEED9CE}" type="presParOf" srcId="{72BBB3B6-2586-413E-BB44-EB7EE7B8EFEE}" destId="{4CE04A29-BA70-44C2-9572-45396B209894}" srcOrd="1" destOrd="0" presId="urn:microsoft.com/office/officeart/2005/8/layout/hierarchy1"/>
    <dgm:cxn modelId="{581851B6-01A9-498B-8557-D672EE06FEC7}" type="presParOf" srcId="{C6764288-1443-41DE-948F-2599E725D2F6}" destId="{0916464D-CFBC-402B-8E80-94CC0E4ECB70}" srcOrd="6" destOrd="0" presId="urn:microsoft.com/office/officeart/2005/8/layout/hierarchy1"/>
    <dgm:cxn modelId="{A7A6F272-7754-4211-8B6D-8BA40911E6D2}" type="presParOf" srcId="{C6764288-1443-41DE-948F-2599E725D2F6}" destId="{23159650-04C6-4737-A5EE-4FB718C4C59D}" srcOrd="7" destOrd="0" presId="urn:microsoft.com/office/officeart/2005/8/layout/hierarchy1"/>
    <dgm:cxn modelId="{A2415C1D-CB04-4972-85A6-423B90964224}" type="presParOf" srcId="{23159650-04C6-4737-A5EE-4FB718C4C59D}" destId="{C7CEF0BD-B555-43CF-B846-83C401DE1C2D}" srcOrd="0" destOrd="0" presId="urn:microsoft.com/office/officeart/2005/8/layout/hierarchy1"/>
    <dgm:cxn modelId="{D9C9CCB5-2B92-4413-A766-ACA2DE94B14A}" type="presParOf" srcId="{C7CEF0BD-B555-43CF-B846-83C401DE1C2D}" destId="{0A4ACA9F-B181-4B98-9E05-11091255EBC3}" srcOrd="0" destOrd="0" presId="urn:microsoft.com/office/officeart/2005/8/layout/hierarchy1"/>
    <dgm:cxn modelId="{0CB91677-F515-4AE1-ABF5-068DB4AD0BEB}" type="presParOf" srcId="{C7CEF0BD-B555-43CF-B846-83C401DE1C2D}" destId="{98C2C8F8-B6A4-4D5A-8676-ADD77E6EEF0F}" srcOrd="1" destOrd="0" presId="urn:microsoft.com/office/officeart/2005/8/layout/hierarchy1"/>
    <dgm:cxn modelId="{C9E90D88-EBD1-4C36-B33B-1690B0EC6789}" type="presParOf" srcId="{23159650-04C6-4737-A5EE-4FB718C4C59D}" destId="{DCB9EC78-F9F4-4336-ACFA-851F7D696F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F33CC2-7025-4384-9B07-177D6C3A8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9FCD-3089-43F3-91F3-DDB00E6CEE1E}">
      <dgm:prSet phldrT="[Text]"/>
      <dgm:spPr/>
      <dgm:t>
        <a:bodyPr/>
        <a:lstStyle/>
        <a:p>
          <a:r>
            <a:rPr lang="en-US" dirty="0" smtClean="0"/>
            <a:t>ENGINEERING</a:t>
          </a:r>
          <a:endParaRPr lang="en-US" dirty="0"/>
        </a:p>
      </dgm:t>
    </dgm:pt>
    <dgm:pt modelId="{29FB163F-5400-4D02-BB7F-DDEA356B5841}" type="parTrans" cxnId="{6A459A0D-7B2F-454E-B887-15E2CF03D4AC}">
      <dgm:prSet/>
      <dgm:spPr/>
      <dgm:t>
        <a:bodyPr/>
        <a:lstStyle/>
        <a:p>
          <a:endParaRPr lang="en-US"/>
        </a:p>
      </dgm:t>
    </dgm:pt>
    <dgm:pt modelId="{9E215DD4-0665-4670-ADD7-AF46F7AD9847}" type="sibTrans" cxnId="{6A459A0D-7B2F-454E-B887-15E2CF03D4AC}">
      <dgm:prSet/>
      <dgm:spPr/>
      <dgm:t>
        <a:bodyPr/>
        <a:lstStyle/>
        <a:p>
          <a:endParaRPr lang="en-US"/>
        </a:p>
      </dgm:t>
    </dgm:pt>
    <dgm:pt modelId="{A82244DB-2B98-4F7B-99EE-6708F38B78F4}">
      <dgm:prSet phldrT="[Text]"/>
      <dgm:spPr/>
      <dgm:t>
        <a:bodyPr/>
        <a:lstStyle/>
        <a:p>
          <a:r>
            <a:rPr lang="en-US" dirty="0" smtClean="0"/>
            <a:t>BRICK</a:t>
          </a:r>
          <a:endParaRPr lang="en-US" dirty="0"/>
        </a:p>
      </dgm:t>
    </dgm:pt>
    <dgm:pt modelId="{E1C9A9F2-242B-4EEE-AB6B-429184C31219}" type="parTrans" cxnId="{467D1FE3-E23D-488C-A316-512351D10890}">
      <dgm:prSet/>
      <dgm:spPr/>
      <dgm:t>
        <a:bodyPr/>
        <a:lstStyle/>
        <a:p>
          <a:endParaRPr lang="en-US"/>
        </a:p>
      </dgm:t>
    </dgm:pt>
    <dgm:pt modelId="{24B50504-D278-49C8-8360-5F436E412ED9}" type="sibTrans" cxnId="{467D1FE3-E23D-488C-A316-512351D10890}">
      <dgm:prSet/>
      <dgm:spPr/>
      <dgm:t>
        <a:bodyPr/>
        <a:lstStyle/>
        <a:p>
          <a:endParaRPr lang="en-US"/>
        </a:p>
      </dgm:t>
    </dgm:pt>
    <dgm:pt modelId="{4D72074E-7B62-431D-9083-8A9C62DE4B96}">
      <dgm:prSet phldrT="[Text]"/>
      <dgm:spPr/>
      <dgm:t>
        <a:bodyPr/>
        <a:lstStyle/>
        <a:p>
          <a:r>
            <a:rPr lang="en-US" dirty="0" smtClean="0"/>
            <a:t>MOLER</a:t>
          </a:r>
          <a:endParaRPr lang="en-US" dirty="0"/>
        </a:p>
      </dgm:t>
    </dgm:pt>
    <dgm:pt modelId="{E221FAE7-44FC-4F86-9E78-DEF1DD7C29DA}" type="parTrans" cxnId="{1070E7CC-A341-4C6E-88E3-B31A5BB69B03}">
      <dgm:prSet/>
      <dgm:spPr/>
    </dgm:pt>
    <dgm:pt modelId="{E303595C-A677-4DE5-B84F-9E13AD284693}" type="sibTrans" cxnId="{1070E7CC-A341-4C6E-88E3-B31A5BB69B03}">
      <dgm:prSet/>
      <dgm:spPr/>
    </dgm:pt>
    <dgm:pt modelId="{1F4EC768-13F8-4889-9BD4-9D299C1E333D}">
      <dgm:prSet phldrT="[Text]"/>
      <dgm:spPr/>
      <dgm:t>
        <a:bodyPr/>
        <a:lstStyle/>
        <a:p>
          <a:r>
            <a:rPr lang="en-US" dirty="0" smtClean="0"/>
            <a:t>FIRE CLAY</a:t>
          </a:r>
          <a:endParaRPr lang="en-US" dirty="0"/>
        </a:p>
      </dgm:t>
    </dgm:pt>
    <dgm:pt modelId="{5D826464-C19D-4458-9ACD-5CB11E568A7D}" type="parTrans" cxnId="{68A99A7B-BF0B-4E28-8F93-FCCD20060D22}">
      <dgm:prSet/>
      <dgm:spPr/>
    </dgm:pt>
    <dgm:pt modelId="{14DC3336-CC2F-474E-9106-7241D37C554E}" type="sibTrans" cxnId="{68A99A7B-BF0B-4E28-8F93-FCCD20060D22}">
      <dgm:prSet/>
      <dgm:spPr/>
    </dgm:pt>
    <dgm:pt modelId="{920745F3-1D89-45B7-8363-E6B8F25BA0A5}" type="pres">
      <dgm:prSet presAssocID="{60F33CC2-7025-4384-9B07-177D6C3A8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3FE6BE-266E-4F1A-A083-C55CAD0927C0}" type="pres">
      <dgm:prSet presAssocID="{A82244DB-2B98-4F7B-99EE-6708F38B78F4}" presName="hierRoot1" presStyleCnt="0"/>
      <dgm:spPr/>
    </dgm:pt>
    <dgm:pt modelId="{1469A111-6B20-4212-9B6E-73C89ABBFFE3}" type="pres">
      <dgm:prSet presAssocID="{A82244DB-2B98-4F7B-99EE-6708F38B78F4}" presName="composite" presStyleCnt="0"/>
      <dgm:spPr/>
    </dgm:pt>
    <dgm:pt modelId="{1B33B47F-B6D6-46E6-8662-B6DB088FF43D}" type="pres">
      <dgm:prSet presAssocID="{A82244DB-2B98-4F7B-99EE-6708F38B78F4}" presName="background" presStyleLbl="node0" presStyleIdx="0" presStyleCnt="1"/>
      <dgm:spPr/>
    </dgm:pt>
    <dgm:pt modelId="{503E1CD7-790C-4FF5-B497-2F97F1C63A8F}" type="pres">
      <dgm:prSet presAssocID="{A82244DB-2B98-4F7B-99EE-6708F38B78F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4288-1443-41DE-948F-2599E725D2F6}" type="pres">
      <dgm:prSet presAssocID="{A82244DB-2B98-4F7B-99EE-6708F38B78F4}" presName="hierChild2" presStyleCnt="0"/>
      <dgm:spPr/>
    </dgm:pt>
    <dgm:pt modelId="{3644948F-1652-48C5-B1BD-2C5E9CD569E1}" type="pres">
      <dgm:prSet presAssocID="{29FB163F-5400-4D02-BB7F-DDEA356B5841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71649F2-D42F-4928-A287-D8A18CDE3FFD}" type="pres">
      <dgm:prSet presAssocID="{904B9FCD-3089-43F3-91F3-DDB00E6CEE1E}" presName="hierRoot2" presStyleCnt="0"/>
      <dgm:spPr/>
    </dgm:pt>
    <dgm:pt modelId="{298A4A8D-5675-49DF-8ECA-A7CC66A87F1E}" type="pres">
      <dgm:prSet presAssocID="{904B9FCD-3089-43F3-91F3-DDB00E6CEE1E}" presName="composite2" presStyleCnt="0"/>
      <dgm:spPr/>
    </dgm:pt>
    <dgm:pt modelId="{D98D7E46-93E4-4650-A911-1EC3B5F7B06F}" type="pres">
      <dgm:prSet presAssocID="{904B9FCD-3089-43F3-91F3-DDB00E6CEE1E}" presName="background2" presStyleLbl="node2" presStyleIdx="0" presStyleCnt="3"/>
      <dgm:spPr/>
    </dgm:pt>
    <dgm:pt modelId="{90551A2F-44F2-4E91-A2B6-7C6AC1B7C164}" type="pres">
      <dgm:prSet presAssocID="{904B9FCD-3089-43F3-91F3-DDB00E6CEE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4876-6B51-4D2C-BF80-D8C95F432722}" type="pres">
      <dgm:prSet presAssocID="{904B9FCD-3089-43F3-91F3-DDB00E6CEE1E}" presName="hierChild3" presStyleCnt="0"/>
      <dgm:spPr/>
    </dgm:pt>
    <dgm:pt modelId="{129AA969-D25A-4328-83C6-39E96A0018F4}" type="pres">
      <dgm:prSet presAssocID="{E221FAE7-44FC-4F86-9E78-DEF1DD7C29DA}" presName="Name10" presStyleLbl="parChTrans1D2" presStyleIdx="1" presStyleCnt="3"/>
      <dgm:spPr/>
    </dgm:pt>
    <dgm:pt modelId="{46464995-3DCF-4CFA-8F65-B93D453FDB20}" type="pres">
      <dgm:prSet presAssocID="{4D72074E-7B62-431D-9083-8A9C62DE4B96}" presName="hierRoot2" presStyleCnt="0"/>
      <dgm:spPr/>
    </dgm:pt>
    <dgm:pt modelId="{B01EC26E-06B3-44A9-84B1-26D080E2E7DE}" type="pres">
      <dgm:prSet presAssocID="{4D72074E-7B62-431D-9083-8A9C62DE4B96}" presName="composite2" presStyleCnt="0"/>
      <dgm:spPr/>
    </dgm:pt>
    <dgm:pt modelId="{0490BC06-64BD-4BBF-ADC6-F52879893FBE}" type="pres">
      <dgm:prSet presAssocID="{4D72074E-7B62-431D-9083-8A9C62DE4B96}" presName="background2" presStyleLbl="node2" presStyleIdx="1" presStyleCnt="3"/>
      <dgm:spPr/>
    </dgm:pt>
    <dgm:pt modelId="{4ECE8E89-6545-4100-BDC5-500AC7B0E93C}" type="pres">
      <dgm:prSet presAssocID="{4D72074E-7B62-431D-9083-8A9C62DE4B9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4DAB2-6012-4CDC-9D97-09AD6C8B8C49}" type="pres">
      <dgm:prSet presAssocID="{4D72074E-7B62-431D-9083-8A9C62DE4B96}" presName="hierChild3" presStyleCnt="0"/>
      <dgm:spPr/>
    </dgm:pt>
    <dgm:pt modelId="{7EE6BD1F-68ED-4C61-A192-C64FA986275A}" type="pres">
      <dgm:prSet presAssocID="{5D826464-C19D-4458-9ACD-5CB11E568A7D}" presName="Name10" presStyleLbl="parChTrans1D2" presStyleIdx="2" presStyleCnt="3"/>
      <dgm:spPr/>
    </dgm:pt>
    <dgm:pt modelId="{30C6C488-ED5A-4A04-B99B-497B85507042}" type="pres">
      <dgm:prSet presAssocID="{1F4EC768-13F8-4889-9BD4-9D299C1E333D}" presName="hierRoot2" presStyleCnt="0"/>
      <dgm:spPr/>
    </dgm:pt>
    <dgm:pt modelId="{4E8B00A7-38F3-4433-A1EC-5508856035AC}" type="pres">
      <dgm:prSet presAssocID="{1F4EC768-13F8-4889-9BD4-9D299C1E333D}" presName="composite2" presStyleCnt="0"/>
      <dgm:spPr/>
    </dgm:pt>
    <dgm:pt modelId="{9187ED6C-7DEA-487E-AF2C-948A1B60E410}" type="pres">
      <dgm:prSet presAssocID="{1F4EC768-13F8-4889-9BD4-9D299C1E333D}" presName="background2" presStyleLbl="node2" presStyleIdx="2" presStyleCnt="3"/>
      <dgm:spPr/>
    </dgm:pt>
    <dgm:pt modelId="{59279711-7299-4E23-AF54-60413E167834}" type="pres">
      <dgm:prSet presAssocID="{1F4EC768-13F8-4889-9BD4-9D299C1E333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527CB8-FB48-469E-BBDF-1A98E9E93C31}" type="pres">
      <dgm:prSet presAssocID="{1F4EC768-13F8-4889-9BD4-9D299C1E333D}" presName="hierChild3" presStyleCnt="0"/>
      <dgm:spPr/>
    </dgm:pt>
  </dgm:ptLst>
  <dgm:cxnLst>
    <dgm:cxn modelId="{7FB42A5E-B73D-4D25-853C-65C97E29622A}" type="presOf" srcId="{60F33CC2-7025-4384-9B07-177D6C3A8D24}" destId="{920745F3-1D89-45B7-8363-E6B8F25BA0A5}" srcOrd="0" destOrd="0" presId="urn:microsoft.com/office/officeart/2005/8/layout/hierarchy1"/>
    <dgm:cxn modelId="{467D1FE3-E23D-488C-A316-512351D10890}" srcId="{60F33CC2-7025-4384-9B07-177D6C3A8D24}" destId="{A82244DB-2B98-4F7B-99EE-6708F38B78F4}" srcOrd="0" destOrd="0" parTransId="{E1C9A9F2-242B-4EEE-AB6B-429184C31219}" sibTransId="{24B50504-D278-49C8-8360-5F436E412ED9}"/>
    <dgm:cxn modelId="{98224B71-078B-4E09-A602-04B8690051E7}" type="presOf" srcId="{904B9FCD-3089-43F3-91F3-DDB00E6CEE1E}" destId="{90551A2F-44F2-4E91-A2B6-7C6AC1B7C164}" srcOrd="0" destOrd="0" presId="urn:microsoft.com/office/officeart/2005/8/layout/hierarchy1"/>
    <dgm:cxn modelId="{7E133E97-8D9C-4877-890B-CD1A44609F30}" type="presOf" srcId="{A82244DB-2B98-4F7B-99EE-6708F38B78F4}" destId="{503E1CD7-790C-4FF5-B497-2F97F1C63A8F}" srcOrd="0" destOrd="0" presId="urn:microsoft.com/office/officeart/2005/8/layout/hierarchy1"/>
    <dgm:cxn modelId="{CFEA9565-5433-4F74-B119-FAD170F881AB}" type="presOf" srcId="{1F4EC768-13F8-4889-9BD4-9D299C1E333D}" destId="{59279711-7299-4E23-AF54-60413E167834}" srcOrd="0" destOrd="0" presId="urn:microsoft.com/office/officeart/2005/8/layout/hierarchy1"/>
    <dgm:cxn modelId="{68A99A7B-BF0B-4E28-8F93-FCCD20060D22}" srcId="{A82244DB-2B98-4F7B-99EE-6708F38B78F4}" destId="{1F4EC768-13F8-4889-9BD4-9D299C1E333D}" srcOrd="2" destOrd="0" parTransId="{5D826464-C19D-4458-9ACD-5CB11E568A7D}" sibTransId="{14DC3336-CC2F-474E-9106-7241D37C554E}"/>
    <dgm:cxn modelId="{8BA3867A-CBA6-41E9-B9CB-8AA7D9DC2A8E}" type="presOf" srcId="{5D826464-C19D-4458-9ACD-5CB11E568A7D}" destId="{7EE6BD1F-68ED-4C61-A192-C64FA986275A}" srcOrd="0" destOrd="0" presId="urn:microsoft.com/office/officeart/2005/8/layout/hierarchy1"/>
    <dgm:cxn modelId="{6A459A0D-7B2F-454E-B887-15E2CF03D4AC}" srcId="{A82244DB-2B98-4F7B-99EE-6708F38B78F4}" destId="{904B9FCD-3089-43F3-91F3-DDB00E6CEE1E}" srcOrd="0" destOrd="0" parTransId="{29FB163F-5400-4D02-BB7F-DDEA356B5841}" sibTransId="{9E215DD4-0665-4670-ADD7-AF46F7AD9847}"/>
    <dgm:cxn modelId="{1070E7CC-A341-4C6E-88E3-B31A5BB69B03}" srcId="{A82244DB-2B98-4F7B-99EE-6708F38B78F4}" destId="{4D72074E-7B62-431D-9083-8A9C62DE4B96}" srcOrd="1" destOrd="0" parTransId="{E221FAE7-44FC-4F86-9E78-DEF1DD7C29DA}" sibTransId="{E303595C-A677-4DE5-B84F-9E13AD284693}"/>
    <dgm:cxn modelId="{45985111-B752-48B8-A2F2-121F493E535E}" type="presOf" srcId="{E221FAE7-44FC-4F86-9E78-DEF1DD7C29DA}" destId="{129AA969-D25A-4328-83C6-39E96A0018F4}" srcOrd="0" destOrd="0" presId="urn:microsoft.com/office/officeart/2005/8/layout/hierarchy1"/>
    <dgm:cxn modelId="{42D4A9C5-6E20-4DE1-96CF-EAB6C4266A08}" type="presOf" srcId="{4D72074E-7B62-431D-9083-8A9C62DE4B96}" destId="{4ECE8E89-6545-4100-BDC5-500AC7B0E93C}" srcOrd="0" destOrd="0" presId="urn:microsoft.com/office/officeart/2005/8/layout/hierarchy1"/>
    <dgm:cxn modelId="{C15D8134-85EF-44DD-8E57-31E35CBE0490}" type="presOf" srcId="{29FB163F-5400-4D02-BB7F-DDEA356B5841}" destId="{3644948F-1652-48C5-B1BD-2C5E9CD569E1}" srcOrd="0" destOrd="0" presId="urn:microsoft.com/office/officeart/2005/8/layout/hierarchy1"/>
    <dgm:cxn modelId="{8EBBC813-4980-4E5C-8A2A-ECC22893A6C6}" type="presParOf" srcId="{920745F3-1D89-45B7-8363-E6B8F25BA0A5}" destId="{6F3FE6BE-266E-4F1A-A083-C55CAD0927C0}" srcOrd="0" destOrd="0" presId="urn:microsoft.com/office/officeart/2005/8/layout/hierarchy1"/>
    <dgm:cxn modelId="{850E04B3-E46C-4049-943C-5669437BF09D}" type="presParOf" srcId="{6F3FE6BE-266E-4F1A-A083-C55CAD0927C0}" destId="{1469A111-6B20-4212-9B6E-73C89ABBFFE3}" srcOrd="0" destOrd="0" presId="urn:microsoft.com/office/officeart/2005/8/layout/hierarchy1"/>
    <dgm:cxn modelId="{DC42C34A-6110-4019-B4D5-E177333A06A2}" type="presParOf" srcId="{1469A111-6B20-4212-9B6E-73C89ABBFFE3}" destId="{1B33B47F-B6D6-46E6-8662-B6DB088FF43D}" srcOrd="0" destOrd="0" presId="urn:microsoft.com/office/officeart/2005/8/layout/hierarchy1"/>
    <dgm:cxn modelId="{00B68B13-05ED-4008-9F48-E1C0B2FE8680}" type="presParOf" srcId="{1469A111-6B20-4212-9B6E-73C89ABBFFE3}" destId="{503E1CD7-790C-4FF5-B497-2F97F1C63A8F}" srcOrd="1" destOrd="0" presId="urn:microsoft.com/office/officeart/2005/8/layout/hierarchy1"/>
    <dgm:cxn modelId="{373E70F8-CE64-42B4-B0FB-85951895BD3C}" type="presParOf" srcId="{6F3FE6BE-266E-4F1A-A083-C55CAD0927C0}" destId="{C6764288-1443-41DE-948F-2599E725D2F6}" srcOrd="1" destOrd="0" presId="urn:microsoft.com/office/officeart/2005/8/layout/hierarchy1"/>
    <dgm:cxn modelId="{1EE635E3-6809-48AB-9BDB-6D17171842A9}" type="presParOf" srcId="{C6764288-1443-41DE-948F-2599E725D2F6}" destId="{3644948F-1652-48C5-B1BD-2C5E9CD569E1}" srcOrd="0" destOrd="0" presId="urn:microsoft.com/office/officeart/2005/8/layout/hierarchy1"/>
    <dgm:cxn modelId="{F72F6BD8-9FED-4A6C-BFC3-8DE0C36A40E1}" type="presParOf" srcId="{C6764288-1443-41DE-948F-2599E725D2F6}" destId="{671649F2-D42F-4928-A287-D8A18CDE3FFD}" srcOrd="1" destOrd="0" presId="urn:microsoft.com/office/officeart/2005/8/layout/hierarchy1"/>
    <dgm:cxn modelId="{3B9424F5-9BD5-41CF-976F-4476D2F08D8B}" type="presParOf" srcId="{671649F2-D42F-4928-A287-D8A18CDE3FFD}" destId="{298A4A8D-5675-49DF-8ECA-A7CC66A87F1E}" srcOrd="0" destOrd="0" presId="urn:microsoft.com/office/officeart/2005/8/layout/hierarchy1"/>
    <dgm:cxn modelId="{BB91CA2C-82BC-4D24-929F-F6C164D652DA}" type="presParOf" srcId="{298A4A8D-5675-49DF-8ECA-A7CC66A87F1E}" destId="{D98D7E46-93E4-4650-A911-1EC3B5F7B06F}" srcOrd="0" destOrd="0" presId="urn:microsoft.com/office/officeart/2005/8/layout/hierarchy1"/>
    <dgm:cxn modelId="{A6B580BD-D540-4BAB-AAEA-8E7578E4C87D}" type="presParOf" srcId="{298A4A8D-5675-49DF-8ECA-A7CC66A87F1E}" destId="{90551A2F-44F2-4E91-A2B6-7C6AC1B7C164}" srcOrd="1" destOrd="0" presId="urn:microsoft.com/office/officeart/2005/8/layout/hierarchy1"/>
    <dgm:cxn modelId="{9F7C993A-73BC-44B2-B9B8-694B6ABA2ECF}" type="presParOf" srcId="{671649F2-D42F-4928-A287-D8A18CDE3FFD}" destId="{ECBA4876-6B51-4D2C-BF80-D8C95F432722}" srcOrd="1" destOrd="0" presId="urn:microsoft.com/office/officeart/2005/8/layout/hierarchy1"/>
    <dgm:cxn modelId="{7C2EEF9A-ECA3-4036-9C89-A8C0914C0FF6}" type="presParOf" srcId="{C6764288-1443-41DE-948F-2599E725D2F6}" destId="{129AA969-D25A-4328-83C6-39E96A0018F4}" srcOrd="2" destOrd="0" presId="urn:microsoft.com/office/officeart/2005/8/layout/hierarchy1"/>
    <dgm:cxn modelId="{36C00476-0BF5-4B3C-8413-A1A7E9292013}" type="presParOf" srcId="{C6764288-1443-41DE-948F-2599E725D2F6}" destId="{46464995-3DCF-4CFA-8F65-B93D453FDB20}" srcOrd="3" destOrd="0" presId="urn:microsoft.com/office/officeart/2005/8/layout/hierarchy1"/>
    <dgm:cxn modelId="{E4286A6C-A74B-4168-8957-6C15A7097B11}" type="presParOf" srcId="{46464995-3DCF-4CFA-8F65-B93D453FDB20}" destId="{B01EC26E-06B3-44A9-84B1-26D080E2E7DE}" srcOrd="0" destOrd="0" presId="urn:microsoft.com/office/officeart/2005/8/layout/hierarchy1"/>
    <dgm:cxn modelId="{C028D258-68D5-4307-9AE1-DBD4D332B56E}" type="presParOf" srcId="{B01EC26E-06B3-44A9-84B1-26D080E2E7DE}" destId="{0490BC06-64BD-4BBF-ADC6-F52879893FBE}" srcOrd="0" destOrd="0" presId="urn:microsoft.com/office/officeart/2005/8/layout/hierarchy1"/>
    <dgm:cxn modelId="{0B9785CB-40C6-4208-9051-4C28625154BF}" type="presParOf" srcId="{B01EC26E-06B3-44A9-84B1-26D080E2E7DE}" destId="{4ECE8E89-6545-4100-BDC5-500AC7B0E93C}" srcOrd="1" destOrd="0" presId="urn:microsoft.com/office/officeart/2005/8/layout/hierarchy1"/>
    <dgm:cxn modelId="{9E6FC3A6-29B7-4D6D-8F47-17257FCFCDF6}" type="presParOf" srcId="{46464995-3DCF-4CFA-8F65-B93D453FDB20}" destId="{D7C4DAB2-6012-4CDC-9D97-09AD6C8B8C49}" srcOrd="1" destOrd="0" presId="urn:microsoft.com/office/officeart/2005/8/layout/hierarchy1"/>
    <dgm:cxn modelId="{73B17F56-91A6-4422-9121-FA0D477C6661}" type="presParOf" srcId="{C6764288-1443-41DE-948F-2599E725D2F6}" destId="{7EE6BD1F-68ED-4C61-A192-C64FA986275A}" srcOrd="4" destOrd="0" presId="urn:microsoft.com/office/officeart/2005/8/layout/hierarchy1"/>
    <dgm:cxn modelId="{751FCD46-1026-436A-AFF0-97657A7E1042}" type="presParOf" srcId="{C6764288-1443-41DE-948F-2599E725D2F6}" destId="{30C6C488-ED5A-4A04-B99B-497B85507042}" srcOrd="5" destOrd="0" presId="urn:microsoft.com/office/officeart/2005/8/layout/hierarchy1"/>
    <dgm:cxn modelId="{7EFA6793-B4FC-46FF-97D4-D098ABA4CE78}" type="presParOf" srcId="{30C6C488-ED5A-4A04-B99B-497B85507042}" destId="{4E8B00A7-38F3-4433-A1EC-5508856035AC}" srcOrd="0" destOrd="0" presId="urn:microsoft.com/office/officeart/2005/8/layout/hierarchy1"/>
    <dgm:cxn modelId="{6E85CA63-4A3E-4302-8DE5-148AADCE77DF}" type="presParOf" srcId="{4E8B00A7-38F3-4433-A1EC-5508856035AC}" destId="{9187ED6C-7DEA-487E-AF2C-948A1B60E410}" srcOrd="0" destOrd="0" presId="urn:microsoft.com/office/officeart/2005/8/layout/hierarchy1"/>
    <dgm:cxn modelId="{576EB767-AD85-48AA-A25B-233321F122F0}" type="presParOf" srcId="{4E8B00A7-38F3-4433-A1EC-5508856035AC}" destId="{59279711-7299-4E23-AF54-60413E167834}" srcOrd="1" destOrd="0" presId="urn:microsoft.com/office/officeart/2005/8/layout/hierarchy1"/>
    <dgm:cxn modelId="{D72DAABD-EC12-49B7-AC08-887DA8B88EBC}" type="presParOf" srcId="{30C6C488-ED5A-4A04-B99B-497B85507042}" destId="{BF527CB8-FB48-469E-BBDF-1A98E9E93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F33CC2-7025-4384-9B07-177D6C3A8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9FCD-3089-43F3-91F3-DDB00E6CEE1E}">
      <dgm:prSet phldrT="[Text]"/>
      <dgm:spPr/>
      <dgm:t>
        <a:bodyPr/>
        <a:lstStyle/>
        <a:p>
          <a:r>
            <a:rPr lang="en-US" dirty="0" smtClean="0"/>
            <a:t>MILD STEEL</a:t>
          </a:r>
          <a:endParaRPr lang="en-US" dirty="0"/>
        </a:p>
      </dgm:t>
    </dgm:pt>
    <dgm:pt modelId="{29FB163F-5400-4D02-BB7F-DDEA356B5841}" type="parTrans" cxnId="{6A459A0D-7B2F-454E-B887-15E2CF03D4AC}">
      <dgm:prSet/>
      <dgm:spPr/>
      <dgm:t>
        <a:bodyPr/>
        <a:lstStyle/>
        <a:p>
          <a:endParaRPr lang="en-US"/>
        </a:p>
      </dgm:t>
    </dgm:pt>
    <dgm:pt modelId="{9E215DD4-0665-4670-ADD7-AF46F7AD9847}" type="sibTrans" cxnId="{6A459A0D-7B2F-454E-B887-15E2CF03D4AC}">
      <dgm:prSet/>
      <dgm:spPr/>
      <dgm:t>
        <a:bodyPr/>
        <a:lstStyle/>
        <a:p>
          <a:endParaRPr lang="en-US"/>
        </a:p>
      </dgm:t>
    </dgm:pt>
    <dgm:pt modelId="{A82244DB-2B98-4F7B-99EE-6708F38B78F4}">
      <dgm:prSet phldrT="[Text]"/>
      <dgm:spPr/>
      <dgm:t>
        <a:bodyPr/>
        <a:lstStyle/>
        <a:p>
          <a:r>
            <a:rPr lang="en-US" dirty="0" smtClean="0"/>
            <a:t>STEEL</a:t>
          </a:r>
          <a:endParaRPr lang="en-US" dirty="0"/>
        </a:p>
      </dgm:t>
    </dgm:pt>
    <dgm:pt modelId="{E1C9A9F2-242B-4EEE-AB6B-429184C31219}" type="parTrans" cxnId="{467D1FE3-E23D-488C-A316-512351D10890}">
      <dgm:prSet/>
      <dgm:spPr/>
      <dgm:t>
        <a:bodyPr/>
        <a:lstStyle/>
        <a:p>
          <a:endParaRPr lang="en-US"/>
        </a:p>
      </dgm:t>
    </dgm:pt>
    <dgm:pt modelId="{24B50504-D278-49C8-8360-5F436E412ED9}" type="sibTrans" cxnId="{467D1FE3-E23D-488C-A316-512351D10890}">
      <dgm:prSet/>
      <dgm:spPr/>
      <dgm:t>
        <a:bodyPr/>
        <a:lstStyle/>
        <a:p>
          <a:endParaRPr lang="en-US"/>
        </a:p>
      </dgm:t>
    </dgm:pt>
    <dgm:pt modelId="{4D72074E-7B62-431D-9083-8A9C62DE4B96}">
      <dgm:prSet phldrT="[Text]"/>
      <dgm:spPr/>
      <dgm:t>
        <a:bodyPr/>
        <a:lstStyle/>
        <a:p>
          <a:r>
            <a:rPr lang="en-US" dirty="0" smtClean="0"/>
            <a:t>STAINLESS STEEL</a:t>
          </a:r>
          <a:endParaRPr lang="en-US" dirty="0"/>
        </a:p>
      </dgm:t>
    </dgm:pt>
    <dgm:pt modelId="{E221FAE7-44FC-4F86-9E78-DEF1DD7C29DA}" type="parTrans" cxnId="{1070E7CC-A341-4C6E-88E3-B31A5BB69B03}">
      <dgm:prSet/>
      <dgm:spPr/>
      <dgm:t>
        <a:bodyPr/>
        <a:lstStyle/>
        <a:p>
          <a:endParaRPr lang="en-US"/>
        </a:p>
      </dgm:t>
    </dgm:pt>
    <dgm:pt modelId="{E303595C-A677-4DE5-B84F-9E13AD284693}" type="sibTrans" cxnId="{1070E7CC-A341-4C6E-88E3-B31A5BB69B03}">
      <dgm:prSet/>
      <dgm:spPr/>
      <dgm:t>
        <a:bodyPr/>
        <a:lstStyle/>
        <a:p>
          <a:endParaRPr lang="en-US"/>
        </a:p>
      </dgm:t>
    </dgm:pt>
    <dgm:pt modelId="{1F4EC768-13F8-4889-9BD4-9D299C1E333D}">
      <dgm:prSet phldrT="[Text]"/>
      <dgm:spPr/>
      <dgm:t>
        <a:bodyPr/>
        <a:lstStyle/>
        <a:p>
          <a:r>
            <a:rPr lang="en-US" dirty="0" smtClean="0"/>
            <a:t>WHEATHERING STEEL</a:t>
          </a:r>
          <a:endParaRPr lang="en-US" dirty="0"/>
        </a:p>
      </dgm:t>
    </dgm:pt>
    <dgm:pt modelId="{5D826464-C19D-4458-9ACD-5CB11E568A7D}" type="parTrans" cxnId="{68A99A7B-BF0B-4E28-8F93-FCCD20060D22}">
      <dgm:prSet/>
      <dgm:spPr/>
      <dgm:t>
        <a:bodyPr/>
        <a:lstStyle/>
        <a:p>
          <a:endParaRPr lang="en-US"/>
        </a:p>
      </dgm:t>
    </dgm:pt>
    <dgm:pt modelId="{14DC3336-CC2F-474E-9106-7241D37C554E}" type="sibTrans" cxnId="{68A99A7B-BF0B-4E28-8F93-FCCD20060D22}">
      <dgm:prSet/>
      <dgm:spPr/>
      <dgm:t>
        <a:bodyPr/>
        <a:lstStyle/>
        <a:p>
          <a:endParaRPr lang="en-US"/>
        </a:p>
      </dgm:t>
    </dgm:pt>
    <dgm:pt modelId="{920745F3-1D89-45B7-8363-E6B8F25BA0A5}" type="pres">
      <dgm:prSet presAssocID="{60F33CC2-7025-4384-9B07-177D6C3A8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3FE6BE-266E-4F1A-A083-C55CAD0927C0}" type="pres">
      <dgm:prSet presAssocID="{A82244DB-2B98-4F7B-99EE-6708F38B78F4}" presName="hierRoot1" presStyleCnt="0"/>
      <dgm:spPr/>
    </dgm:pt>
    <dgm:pt modelId="{1469A111-6B20-4212-9B6E-73C89ABBFFE3}" type="pres">
      <dgm:prSet presAssocID="{A82244DB-2B98-4F7B-99EE-6708F38B78F4}" presName="composite" presStyleCnt="0"/>
      <dgm:spPr/>
    </dgm:pt>
    <dgm:pt modelId="{1B33B47F-B6D6-46E6-8662-B6DB088FF43D}" type="pres">
      <dgm:prSet presAssocID="{A82244DB-2B98-4F7B-99EE-6708F38B78F4}" presName="background" presStyleLbl="node0" presStyleIdx="0" presStyleCnt="1"/>
      <dgm:spPr/>
    </dgm:pt>
    <dgm:pt modelId="{503E1CD7-790C-4FF5-B497-2F97F1C63A8F}" type="pres">
      <dgm:prSet presAssocID="{A82244DB-2B98-4F7B-99EE-6708F38B78F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4288-1443-41DE-948F-2599E725D2F6}" type="pres">
      <dgm:prSet presAssocID="{A82244DB-2B98-4F7B-99EE-6708F38B78F4}" presName="hierChild2" presStyleCnt="0"/>
      <dgm:spPr/>
    </dgm:pt>
    <dgm:pt modelId="{3644948F-1652-48C5-B1BD-2C5E9CD569E1}" type="pres">
      <dgm:prSet presAssocID="{29FB163F-5400-4D02-BB7F-DDEA356B5841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71649F2-D42F-4928-A287-D8A18CDE3FFD}" type="pres">
      <dgm:prSet presAssocID="{904B9FCD-3089-43F3-91F3-DDB00E6CEE1E}" presName="hierRoot2" presStyleCnt="0"/>
      <dgm:spPr/>
    </dgm:pt>
    <dgm:pt modelId="{298A4A8D-5675-49DF-8ECA-A7CC66A87F1E}" type="pres">
      <dgm:prSet presAssocID="{904B9FCD-3089-43F3-91F3-DDB00E6CEE1E}" presName="composite2" presStyleCnt="0"/>
      <dgm:spPr/>
    </dgm:pt>
    <dgm:pt modelId="{D98D7E46-93E4-4650-A911-1EC3B5F7B06F}" type="pres">
      <dgm:prSet presAssocID="{904B9FCD-3089-43F3-91F3-DDB00E6CEE1E}" presName="background2" presStyleLbl="node2" presStyleIdx="0" presStyleCnt="3"/>
      <dgm:spPr/>
    </dgm:pt>
    <dgm:pt modelId="{90551A2F-44F2-4E91-A2B6-7C6AC1B7C164}" type="pres">
      <dgm:prSet presAssocID="{904B9FCD-3089-43F3-91F3-DDB00E6CEE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4876-6B51-4D2C-BF80-D8C95F432722}" type="pres">
      <dgm:prSet presAssocID="{904B9FCD-3089-43F3-91F3-DDB00E6CEE1E}" presName="hierChild3" presStyleCnt="0"/>
      <dgm:spPr/>
    </dgm:pt>
    <dgm:pt modelId="{129AA969-D25A-4328-83C6-39E96A0018F4}" type="pres">
      <dgm:prSet presAssocID="{E221FAE7-44FC-4F86-9E78-DEF1DD7C29D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6464995-3DCF-4CFA-8F65-B93D453FDB20}" type="pres">
      <dgm:prSet presAssocID="{4D72074E-7B62-431D-9083-8A9C62DE4B96}" presName="hierRoot2" presStyleCnt="0"/>
      <dgm:spPr/>
    </dgm:pt>
    <dgm:pt modelId="{B01EC26E-06B3-44A9-84B1-26D080E2E7DE}" type="pres">
      <dgm:prSet presAssocID="{4D72074E-7B62-431D-9083-8A9C62DE4B96}" presName="composite2" presStyleCnt="0"/>
      <dgm:spPr/>
    </dgm:pt>
    <dgm:pt modelId="{0490BC06-64BD-4BBF-ADC6-F52879893FBE}" type="pres">
      <dgm:prSet presAssocID="{4D72074E-7B62-431D-9083-8A9C62DE4B96}" presName="background2" presStyleLbl="node2" presStyleIdx="1" presStyleCnt="3"/>
      <dgm:spPr/>
    </dgm:pt>
    <dgm:pt modelId="{4ECE8E89-6545-4100-BDC5-500AC7B0E93C}" type="pres">
      <dgm:prSet presAssocID="{4D72074E-7B62-431D-9083-8A9C62DE4B9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4DAB2-6012-4CDC-9D97-09AD6C8B8C49}" type="pres">
      <dgm:prSet presAssocID="{4D72074E-7B62-431D-9083-8A9C62DE4B96}" presName="hierChild3" presStyleCnt="0"/>
      <dgm:spPr/>
    </dgm:pt>
    <dgm:pt modelId="{7EE6BD1F-68ED-4C61-A192-C64FA986275A}" type="pres">
      <dgm:prSet presAssocID="{5D826464-C19D-4458-9ACD-5CB11E568A7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0C6C488-ED5A-4A04-B99B-497B85507042}" type="pres">
      <dgm:prSet presAssocID="{1F4EC768-13F8-4889-9BD4-9D299C1E333D}" presName="hierRoot2" presStyleCnt="0"/>
      <dgm:spPr/>
    </dgm:pt>
    <dgm:pt modelId="{4E8B00A7-38F3-4433-A1EC-5508856035AC}" type="pres">
      <dgm:prSet presAssocID="{1F4EC768-13F8-4889-9BD4-9D299C1E333D}" presName="composite2" presStyleCnt="0"/>
      <dgm:spPr/>
    </dgm:pt>
    <dgm:pt modelId="{9187ED6C-7DEA-487E-AF2C-948A1B60E410}" type="pres">
      <dgm:prSet presAssocID="{1F4EC768-13F8-4889-9BD4-9D299C1E333D}" presName="background2" presStyleLbl="node2" presStyleIdx="2" presStyleCnt="3"/>
      <dgm:spPr/>
    </dgm:pt>
    <dgm:pt modelId="{59279711-7299-4E23-AF54-60413E167834}" type="pres">
      <dgm:prSet presAssocID="{1F4EC768-13F8-4889-9BD4-9D299C1E333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527CB8-FB48-469E-BBDF-1A98E9E93C31}" type="pres">
      <dgm:prSet presAssocID="{1F4EC768-13F8-4889-9BD4-9D299C1E333D}" presName="hierChild3" presStyleCnt="0"/>
      <dgm:spPr/>
    </dgm:pt>
  </dgm:ptLst>
  <dgm:cxnLst>
    <dgm:cxn modelId="{4560DEA0-7D36-4185-A8A1-5C0A6AA732D4}" type="presOf" srcId="{A82244DB-2B98-4F7B-99EE-6708F38B78F4}" destId="{503E1CD7-790C-4FF5-B497-2F97F1C63A8F}" srcOrd="0" destOrd="0" presId="urn:microsoft.com/office/officeart/2005/8/layout/hierarchy1"/>
    <dgm:cxn modelId="{1333CC94-BFDD-431F-8146-EF088522C5FF}" type="presOf" srcId="{29FB163F-5400-4D02-BB7F-DDEA356B5841}" destId="{3644948F-1652-48C5-B1BD-2C5E9CD569E1}" srcOrd="0" destOrd="0" presId="urn:microsoft.com/office/officeart/2005/8/layout/hierarchy1"/>
    <dgm:cxn modelId="{6605C181-876B-4C44-97DC-53E93EDA2ABC}" type="presOf" srcId="{5D826464-C19D-4458-9ACD-5CB11E568A7D}" destId="{7EE6BD1F-68ED-4C61-A192-C64FA986275A}" srcOrd="0" destOrd="0" presId="urn:microsoft.com/office/officeart/2005/8/layout/hierarchy1"/>
    <dgm:cxn modelId="{467D1FE3-E23D-488C-A316-512351D10890}" srcId="{60F33CC2-7025-4384-9B07-177D6C3A8D24}" destId="{A82244DB-2B98-4F7B-99EE-6708F38B78F4}" srcOrd="0" destOrd="0" parTransId="{E1C9A9F2-242B-4EEE-AB6B-429184C31219}" sibTransId="{24B50504-D278-49C8-8360-5F436E412ED9}"/>
    <dgm:cxn modelId="{68A99A7B-BF0B-4E28-8F93-FCCD20060D22}" srcId="{A82244DB-2B98-4F7B-99EE-6708F38B78F4}" destId="{1F4EC768-13F8-4889-9BD4-9D299C1E333D}" srcOrd="2" destOrd="0" parTransId="{5D826464-C19D-4458-9ACD-5CB11E568A7D}" sibTransId="{14DC3336-CC2F-474E-9106-7241D37C554E}"/>
    <dgm:cxn modelId="{6A459A0D-7B2F-454E-B887-15E2CF03D4AC}" srcId="{A82244DB-2B98-4F7B-99EE-6708F38B78F4}" destId="{904B9FCD-3089-43F3-91F3-DDB00E6CEE1E}" srcOrd="0" destOrd="0" parTransId="{29FB163F-5400-4D02-BB7F-DDEA356B5841}" sibTransId="{9E215DD4-0665-4670-ADD7-AF46F7AD9847}"/>
    <dgm:cxn modelId="{143D1DF4-4255-4888-8197-716C89DE18C2}" type="presOf" srcId="{E221FAE7-44FC-4F86-9E78-DEF1DD7C29DA}" destId="{129AA969-D25A-4328-83C6-39E96A0018F4}" srcOrd="0" destOrd="0" presId="urn:microsoft.com/office/officeart/2005/8/layout/hierarchy1"/>
    <dgm:cxn modelId="{E43165BC-F973-4ABC-A0BE-B298272ADF25}" type="presOf" srcId="{1F4EC768-13F8-4889-9BD4-9D299C1E333D}" destId="{59279711-7299-4E23-AF54-60413E167834}" srcOrd="0" destOrd="0" presId="urn:microsoft.com/office/officeart/2005/8/layout/hierarchy1"/>
    <dgm:cxn modelId="{3EC34F1B-558F-47A2-80F4-FBFA52EFB802}" type="presOf" srcId="{4D72074E-7B62-431D-9083-8A9C62DE4B96}" destId="{4ECE8E89-6545-4100-BDC5-500AC7B0E93C}" srcOrd="0" destOrd="0" presId="urn:microsoft.com/office/officeart/2005/8/layout/hierarchy1"/>
    <dgm:cxn modelId="{1070E7CC-A341-4C6E-88E3-B31A5BB69B03}" srcId="{A82244DB-2B98-4F7B-99EE-6708F38B78F4}" destId="{4D72074E-7B62-431D-9083-8A9C62DE4B96}" srcOrd="1" destOrd="0" parTransId="{E221FAE7-44FC-4F86-9E78-DEF1DD7C29DA}" sibTransId="{E303595C-A677-4DE5-B84F-9E13AD284693}"/>
    <dgm:cxn modelId="{9E3DE595-50F3-4868-BC96-1FA64D4C054B}" type="presOf" srcId="{60F33CC2-7025-4384-9B07-177D6C3A8D24}" destId="{920745F3-1D89-45B7-8363-E6B8F25BA0A5}" srcOrd="0" destOrd="0" presId="urn:microsoft.com/office/officeart/2005/8/layout/hierarchy1"/>
    <dgm:cxn modelId="{199B4FA0-F6B2-4BD6-867E-3436AB52D145}" type="presOf" srcId="{904B9FCD-3089-43F3-91F3-DDB00E6CEE1E}" destId="{90551A2F-44F2-4E91-A2B6-7C6AC1B7C164}" srcOrd="0" destOrd="0" presId="urn:microsoft.com/office/officeart/2005/8/layout/hierarchy1"/>
    <dgm:cxn modelId="{A7440C23-B3E3-41A1-9C8C-0760392D6142}" type="presParOf" srcId="{920745F3-1D89-45B7-8363-E6B8F25BA0A5}" destId="{6F3FE6BE-266E-4F1A-A083-C55CAD0927C0}" srcOrd="0" destOrd="0" presId="urn:microsoft.com/office/officeart/2005/8/layout/hierarchy1"/>
    <dgm:cxn modelId="{2FFFAC32-30D7-4F38-B600-640608C5CFA4}" type="presParOf" srcId="{6F3FE6BE-266E-4F1A-A083-C55CAD0927C0}" destId="{1469A111-6B20-4212-9B6E-73C89ABBFFE3}" srcOrd="0" destOrd="0" presId="urn:microsoft.com/office/officeart/2005/8/layout/hierarchy1"/>
    <dgm:cxn modelId="{9FCD4436-593D-4FB1-9A08-24B079E7A1EC}" type="presParOf" srcId="{1469A111-6B20-4212-9B6E-73C89ABBFFE3}" destId="{1B33B47F-B6D6-46E6-8662-B6DB088FF43D}" srcOrd="0" destOrd="0" presId="urn:microsoft.com/office/officeart/2005/8/layout/hierarchy1"/>
    <dgm:cxn modelId="{CE1C3A36-A0A9-42B6-903C-754C6AC49321}" type="presParOf" srcId="{1469A111-6B20-4212-9B6E-73C89ABBFFE3}" destId="{503E1CD7-790C-4FF5-B497-2F97F1C63A8F}" srcOrd="1" destOrd="0" presId="urn:microsoft.com/office/officeart/2005/8/layout/hierarchy1"/>
    <dgm:cxn modelId="{18643CC9-B479-4BF0-BEE8-4499696D230C}" type="presParOf" srcId="{6F3FE6BE-266E-4F1A-A083-C55CAD0927C0}" destId="{C6764288-1443-41DE-948F-2599E725D2F6}" srcOrd="1" destOrd="0" presId="urn:microsoft.com/office/officeart/2005/8/layout/hierarchy1"/>
    <dgm:cxn modelId="{0CC822C1-B7BF-4F9A-A564-AFBD91D2149F}" type="presParOf" srcId="{C6764288-1443-41DE-948F-2599E725D2F6}" destId="{3644948F-1652-48C5-B1BD-2C5E9CD569E1}" srcOrd="0" destOrd="0" presId="urn:microsoft.com/office/officeart/2005/8/layout/hierarchy1"/>
    <dgm:cxn modelId="{E3E14656-DF7D-4ABC-8AA9-C0DA247ABF57}" type="presParOf" srcId="{C6764288-1443-41DE-948F-2599E725D2F6}" destId="{671649F2-D42F-4928-A287-D8A18CDE3FFD}" srcOrd="1" destOrd="0" presId="urn:microsoft.com/office/officeart/2005/8/layout/hierarchy1"/>
    <dgm:cxn modelId="{35ACADE5-BACE-44B6-8733-1D0194B0929F}" type="presParOf" srcId="{671649F2-D42F-4928-A287-D8A18CDE3FFD}" destId="{298A4A8D-5675-49DF-8ECA-A7CC66A87F1E}" srcOrd="0" destOrd="0" presId="urn:microsoft.com/office/officeart/2005/8/layout/hierarchy1"/>
    <dgm:cxn modelId="{C90FE1AF-FFAB-4382-8D08-1ED60B174D69}" type="presParOf" srcId="{298A4A8D-5675-49DF-8ECA-A7CC66A87F1E}" destId="{D98D7E46-93E4-4650-A911-1EC3B5F7B06F}" srcOrd="0" destOrd="0" presId="urn:microsoft.com/office/officeart/2005/8/layout/hierarchy1"/>
    <dgm:cxn modelId="{660A3176-0FBA-457A-8229-4A27FB836A22}" type="presParOf" srcId="{298A4A8D-5675-49DF-8ECA-A7CC66A87F1E}" destId="{90551A2F-44F2-4E91-A2B6-7C6AC1B7C164}" srcOrd="1" destOrd="0" presId="urn:microsoft.com/office/officeart/2005/8/layout/hierarchy1"/>
    <dgm:cxn modelId="{D046A8ED-6B6B-449D-B283-390D554C7AC4}" type="presParOf" srcId="{671649F2-D42F-4928-A287-D8A18CDE3FFD}" destId="{ECBA4876-6B51-4D2C-BF80-D8C95F432722}" srcOrd="1" destOrd="0" presId="urn:microsoft.com/office/officeart/2005/8/layout/hierarchy1"/>
    <dgm:cxn modelId="{4161C793-7B2F-4570-BFBA-C19B2A46DD36}" type="presParOf" srcId="{C6764288-1443-41DE-948F-2599E725D2F6}" destId="{129AA969-D25A-4328-83C6-39E96A0018F4}" srcOrd="2" destOrd="0" presId="urn:microsoft.com/office/officeart/2005/8/layout/hierarchy1"/>
    <dgm:cxn modelId="{1662F558-EA02-4399-B5FD-375EF2165474}" type="presParOf" srcId="{C6764288-1443-41DE-948F-2599E725D2F6}" destId="{46464995-3DCF-4CFA-8F65-B93D453FDB20}" srcOrd="3" destOrd="0" presId="urn:microsoft.com/office/officeart/2005/8/layout/hierarchy1"/>
    <dgm:cxn modelId="{F80E5CAE-61FC-4039-B6ED-7F7D0F1B5FE3}" type="presParOf" srcId="{46464995-3DCF-4CFA-8F65-B93D453FDB20}" destId="{B01EC26E-06B3-44A9-84B1-26D080E2E7DE}" srcOrd="0" destOrd="0" presId="urn:microsoft.com/office/officeart/2005/8/layout/hierarchy1"/>
    <dgm:cxn modelId="{E4F7E13D-122C-43E8-82AC-4D7AC52BB8E1}" type="presParOf" srcId="{B01EC26E-06B3-44A9-84B1-26D080E2E7DE}" destId="{0490BC06-64BD-4BBF-ADC6-F52879893FBE}" srcOrd="0" destOrd="0" presId="urn:microsoft.com/office/officeart/2005/8/layout/hierarchy1"/>
    <dgm:cxn modelId="{4598D528-4570-40CF-BBF8-D7C0245154A1}" type="presParOf" srcId="{B01EC26E-06B3-44A9-84B1-26D080E2E7DE}" destId="{4ECE8E89-6545-4100-BDC5-500AC7B0E93C}" srcOrd="1" destOrd="0" presId="urn:microsoft.com/office/officeart/2005/8/layout/hierarchy1"/>
    <dgm:cxn modelId="{F2A1320A-25CC-45F8-B3A1-E6AA3ED7ABDD}" type="presParOf" srcId="{46464995-3DCF-4CFA-8F65-B93D453FDB20}" destId="{D7C4DAB2-6012-4CDC-9D97-09AD6C8B8C49}" srcOrd="1" destOrd="0" presId="urn:microsoft.com/office/officeart/2005/8/layout/hierarchy1"/>
    <dgm:cxn modelId="{91E2512A-AD91-4A52-BD01-64C877BEBF52}" type="presParOf" srcId="{C6764288-1443-41DE-948F-2599E725D2F6}" destId="{7EE6BD1F-68ED-4C61-A192-C64FA986275A}" srcOrd="4" destOrd="0" presId="urn:microsoft.com/office/officeart/2005/8/layout/hierarchy1"/>
    <dgm:cxn modelId="{77F15A8E-7303-4396-8915-7ADA16B3E607}" type="presParOf" srcId="{C6764288-1443-41DE-948F-2599E725D2F6}" destId="{30C6C488-ED5A-4A04-B99B-497B85507042}" srcOrd="5" destOrd="0" presId="urn:microsoft.com/office/officeart/2005/8/layout/hierarchy1"/>
    <dgm:cxn modelId="{B628A72A-19B5-4C5B-8234-A35FFEC67A1A}" type="presParOf" srcId="{30C6C488-ED5A-4A04-B99B-497B85507042}" destId="{4E8B00A7-38F3-4433-A1EC-5508856035AC}" srcOrd="0" destOrd="0" presId="urn:microsoft.com/office/officeart/2005/8/layout/hierarchy1"/>
    <dgm:cxn modelId="{9B971234-232A-4192-8957-C6A243C5A8B2}" type="presParOf" srcId="{4E8B00A7-38F3-4433-A1EC-5508856035AC}" destId="{9187ED6C-7DEA-487E-AF2C-948A1B60E410}" srcOrd="0" destOrd="0" presId="urn:microsoft.com/office/officeart/2005/8/layout/hierarchy1"/>
    <dgm:cxn modelId="{C3710354-4553-464B-8B39-B776CD81898A}" type="presParOf" srcId="{4E8B00A7-38F3-4433-A1EC-5508856035AC}" destId="{59279711-7299-4E23-AF54-60413E167834}" srcOrd="1" destOrd="0" presId="urn:microsoft.com/office/officeart/2005/8/layout/hierarchy1"/>
    <dgm:cxn modelId="{CFF16053-E64A-41AA-A577-CFFB0E503B4B}" type="presParOf" srcId="{30C6C488-ED5A-4A04-B99B-497B85507042}" destId="{BF527CB8-FB48-469E-BBDF-1A98E9E93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F33CC2-7025-4384-9B07-177D6C3A8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9FCD-3089-43F3-91F3-DDB00E6CEE1E}">
      <dgm:prSet phldrT="[Text]"/>
      <dgm:spPr/>
      <dgm:t>
        <a:bodyPr/>
        <a:lstStyle/>
        <a:p>
          <a:r>
            <a:rPr lang="en-US" dirty="0" smtClean="0"/>
            <a:t>IN SITU</a:t>
          </a:r>
          <a:endParaRPr lang="en-US" dirty="0"/>
        </a:p>
      </dgm:t>
    </dgm:pt>
    <dgm:pt modelId="{29FB163F-5400-4D02-BB7F-DDEA356B5841}" type="parTrans" cxnId="{6A459A0D-7B2F-454E-B887-15E2CF03D4AC}">
      <dgm:prSet/>
      <dgm:spPr/>
      <dgm:t>
        <a:bodyPr/>
        <a:lstStyle/>
        <a:p>
          <a:endParaRPr lang="en-US"/>
        </a:p>
      </dgm:t>
    </dgm:pt>
    <dgm:pt modelId="{9E215DD4-0665-4670-ADD7-AF46F7AD9847}" type="sibTrans" cxnId="{6A459A0D-7B2F-454E-B887-15E2CF03D4AC}">
      <dgm:prSet/>
      <dgm:spPr/>
      <dgm:t>
        <a:bodyPr/>
        <a:lstStyle/>
        <a:p>
          <a:endParaRPr lang="en-US"/>
        </a:p>
      </dgm:t>
    </dgm:pt>
    <dgm:pt modelId="{A82244DB-2B98-4F7B-99EE-6708F38B78F4}">
      <dgm:prSet phldrT="[Text]"/>
      <dgm:spPr/>
      <dgm:t>
        <a:bodyPr/>
        <a:lstStyle/>
        <a:p>
          <a:r>
            <a:rPr lang="en-US" dirty="0" smtClean="0"/>
            <a:t>REINFORCED CONCRETE</a:t>
          </a:r>
          <a:endParaRPr lang="en-US" dirty="0"/>
        </a:p>
      </dgm:t>
    </dgm:pt>
    <dgm:pt modelId="{E1C9A9F2-242B-4EEE-AB6B-429184C31219}" type="parTrans" cxnId="{467D1FE3-E23D-488C-A316-512351D10890}">
      <dgm:prSet/>
      <dgm:spPr/>
      <dgm:t>
        <a:bodyPr/>
        <a:lstStyle/>
        <a:p>
          <a:endParaRPr lang="en-US"/>
        </a:p>
      </dgm:t>
    </dgm:pt>
    <dgm:pt modelId="{24B50504-D278-49C8-8360-5F436E412ED9}" type="sibTrans" cxnId="{467D1FE3-E23D-488C-A316-512351D10890}">
      <dgm:prSet/>
      <dgm:spPr/>
      <dgm:t>
        <a:bodyPr/>
        <a:lstStyle/>
        <a:p>
          <a:endParaRPr lang="en-US"/>
        </a:p>
      </dgm:t>
    </dgm:pt>
    <dgm:pt modelId="{4D72074E-7B62-431D-9083-8A9C62DE4B96}">
      <dgm:prSet phldrT="[Text]"/>
      <dgm:spPr/>
      <dgm:t>
        <a:bodyPr/>
        <a:lstStyle/>
        <a:p>
          <a:r>
            <a:rPr lang="en-US" dirty="0" smtClean="0"/>
            <a:t>PRE CAST</a:t>
          </a:r>
          <a:endParaRPr lang="en-US" dirty="0"/>
        </a:p>
      </dgm:t>
    </dgm:pt>
    <dgm:pt modelId="{E221FAE7-44FC-4F86-9E78-DEF1DD7C29DA}" type="parTrans" cxnId="{1070E7CC-A341-4C6E-88E3-B31A5BB69B03}">
      <dgm:prSet/>
      <dgm:spPr/>
      <dgm:t>
        <a:bodyPr/>
        <a:lstStyle/>
        <a:p>
          <a:endParaRPr lang="en-US"/>
        </a:p>
      </dgm:t>
    </dgm:pt>
    <dgm:pt modelId="{E303595C-A677-4DE5-B84F-9E13AD284693}" type="sibTrans" cxnId="{1070E7CC-A341-4C6E-88E3-B31A5BB69B03}">
      <dgm:prSet/>
      <dgm:spPr/>
      <dgm:t>
        <a:bodyPr/>
        <a:lstStyle/>
        <a:p>
          <a:endParaRPr lang="en-US"/>
        </a:p>
      </dgm:t>
    </dgm:pt>
    <dgm:pt modelId="{1F4EC768-13F8-4889-9BD4-9D299C1E333D}">
      <dgm:prSet phldrT="[Text]"/>
      <dgm:spPr/>
      <dgm:t>
        <a:bodyPr/>
        <a:lstStyle/>
        <a:p>
          <a:r>
            <a:rPr lang="en-US" dirty="0" smtClean="0"/>
            <a:t>PRE STRESSED</a:t>
          </a:r>
          <a:endParaRPr lang="en-US" dirty="0"/>
        </a:p>
      </dgm:t>
    </dgm:pt>
    <dgm:pt modelId="{5D826464-C19D-4458-9ACD-5CB11E568A7D}" type="parTrans" cxnId="{68A99A7B-BF0B-4E28-8F93-FCCD20060D22}">
      <dgm:prSet/>
      <dgm:spPr/>
      <dgm:t>
        <a:bodyPr/>
        <a:lstStyle/>
        <a:p>
          <a:endParaRPr lang="en-US"/>
        </a:p>
      </dgm:t>
    </dgm:pt>
    <dgm:pt modelId="{14DC3336-CC2F-474E-9106-7241D37C554E}" type="sibTrans" cxnId="{68A99A7B-BF0B-4E28-8F93-FCCD20060D22}">
      <dgm:prSet/>
      <dgm:spPr/>
      <dgm:t>
        <a:bodyPr/>
        <a:lstStyle/>
        <a:p>
          <a:endParaRPr lang="en-US"/>
        </a:p>
      </dgm:t>
    </dgm:pt>
    <dgm:pt modelId="{A0B59E11-59CC-4549-9A73-912921ECB968}">
      <dgm:prSet phldrT="[Text]"/>
      <dgm:spPr/>
      <dgm:t>
        <a:bodyPr/>
        <a:lstStyle/>
        <a:p>
          <a:r>
            <a:rPr lang="en-US" dirty="0" smtClean="0"/>
            <a:t>WITH TORSTEEL</a:t>
          </a:r>
          <a:endParaRPr lang="en-US" dirty="0"/>
        </a:p>
      </dgm:t>
    </dgm:pt>
    <dgm:pt modelId="{8D9A51E6-929A-44BC-AEBF-344C9E52FB78}" type="parTrans" cxnId="{C9E86770-B25F-4A8B-8EC9-2709D718E211}">
      <dgm:prSet/>
      <dgm:spPr/>
    </dgm:pt>
    <dgm:pt modelId="{CC098DCE-5547-4E75-A01D-AC392768A52F}" type="sibTrans" cxnId="{C9E86770-B25F-4A8B-8EC9-2709D718E211}">
      <dgm:prSet/>
      <dgm:spPr/>
    </dgm:pt>
    <dgm:pt modelId="{9E9E22C7-D7B8-444B-888F-B5C8AF3E4DDB}">
      <dgm:prSet phldrT="[Text]"/>
      <dgm:spPr/>
      <dgm:t>
        <a:bodyPr/>
        <a:lstStyle/>
        <a:p>
          <a:r>
            <a:rPr lang="en-US" dirty="0" smtClean="0"/>
            <a:t>WITH MILD STEEL</a:t>
          </a:r>
          <a:endParaRPr lang="en-US" dirty="0"/>
        </a:p>
      </dgm:t>
    </dgm:pt>
    <dgm:pt modelId="{AC3E15E0-7CB3-4F07-9FE8-BF746879C3BA}" type="parTrans" cxnId="{0D4AC53A-E97C-4BA9-9898-CE00D2BDEC6E}">
      <dgm:prSet/>
      <dgm:spPr/>
    </dgm:pt>
    <dgm:pt modelId="{C5EE7428-8063-493B-8CC1-798757640A49}" type="sibTrans" cxnId="{0D4AC53A-E97C-4BA9-9898-CE00D2BDEC6E}">
      <dgm:prSet/>
      <dgm:spPr/>
    </dgm:pt>
    <dgm:pt modelId="{78A4DDA5-A3FD-4C59-BF8C-DE541F53463A}">
      <dgm:prSet phldrT="[Text]"/>
      <dgm:spPr/>
      <dgm:t>
        <a:bodyPr/>
        <a:lstStyle/>
        <a:p>
          <a:r>
            <a:rPr lang="en-US" dirty="0" smtClean="0"/>
            <a:t>WITH TORSTEEL</a:t>
          </a:r>
          <a:endParaRPr lang="en-US" dirty="0"/>
        </a:p>
      </dgm:t>
    </dgm:pt>
    <dgm:pt modelId="{BBE8A0B7-C690-4273-8ACB-2097F204405F}" type="parTrans" cxnId="{858B60A6-5176-4F57-97A9-1F72B5BD6FB4}">
      <dgm:prSet/>
      <dgm:spPr/>
    </dgm:pt>
    <dgm:pt modelId="{0FF04276-11AE-49C7-A52D-6F1A560EADBE}" type="sibTrans" cxnId="{858B60A6-5176-4F57-97A9-1F72B5BD6FB4}">
      <dgm:prSet/>
      <dgm:spPr/>
    </dgm:pt>
    <dgm:pt modelId="{9173FE8F-B273-4E28-BD55-1099A5434D3E}">
      <dgm:prSet phldrT="[Text]"/>
      <dgm:spPr/>
      <dgm:t>
        <a:bodyPr/>
        <a:lstStyle/>
        <a:p>
          <a:r>
            <a:rPr lang="en-US" dirty="0" smtClean="0"/>
            <a:t>WITH MILD STEEL</a:t>
          </a:r>
          <a:endParaRPr lang="en-US" dirty="0"/>
        </a:p>
      </dgm:t>
    </dgm:pt>
    <dgm:pt modelId="{1845D38D-0CBC-49BA-A1C3-DB39725E343E}" type="parTrans" cxnId="{9CA6D51B-5DEA-4421-B4AF-A320A3CB0F5A}">
      <dgm:prSet/>
      <dgm:spPr/>
    </dgm:pt>
    <dgm:pt modelId="{80C0D353-6424-409C-8593-BDD84218D9F3}" type="sibTrans" cxnId="{9CA6D51B-5DEA-4421-B4AF-A320A3CB0F5A}">
      <dgm:prSet/>
      <dgm:spPr/>
    </dgm:pt>
    <dgm:pt modelId="{920745F3-1D89-45B7-8363-E6B8F25BA0A5}" type="pres">
      <dgm:prSet presAssocID="{60F33CC2-7025-4384-9B07-177D6C3A8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3FE6BE-266E-4F1A-A083-C55CAD0927C0}" type="pres">
      <dgm:prSet presAssocID="{A82244DB-2B98-4F7B-99EE-6708F38B78F4}" presName="hierRoot1" presStyleCnt="0"/>
      <dgm:spPr/>
    </dgm:pt>
    <dgm:pt modelId="{1469A111-6B20-4212-9B6E-73C89ABBFFE3}" type="pres">
      <dgm:prSet presAssocID="{A82244DB-2B98-4F7B-99EE-6708F38B78F4}" presName="composite" presStyleCnt="0"/>
      <dgm:spPr/>
    </dgm:pt>
    <dgm:pt modelId="{1B33B47F-B6D6-46E6-8662-B6DB088FF43D}" type="pres">
      <dgm:prSet presAssocID="{A82244DB-2B98-4F7B-99EE-6708F38B78F4}" presName="background" presStyleLbl="node0" presStyleIdx="0" presStyleCnt="1"/>
      <dgm:spPr/>
    </dgm:pt>
    <dgm:pt modelId="{503E1CD7-790C-4FF5-B497-2F97F1C63A8F}" type="pres">
      <dgm:prSet presAssocID="{A82244DB-2B98-4F7B-99EE-6708F38B78F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4288-1443-41DE-948F-2599E725D2F6}" type="pres">
      <dgm:prSet presAssocID="{A82244DB-2B98-4F7B-99EE-6708F38B78F4}" presName="hierChild2" presStyleCnt="0"/>
      <dgm:spPr/>
    </dgm:pt>
    <dgm:pt modelId="{3644948F-1652-48C5-B1BD-2C5E9CD569E1}" type="pres">
      <dgm:prSet presAssocID="{29FB163F-5400-4D02-BB7F-DDEA356B5841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71649F2-D42F-4928-A287-D8A18CDE3FFD}" type="pres">
      <dgm:prSet presAssocID="{904B9FCD-3089-43F3-91F3-DDB00E6CEE1E}" presName="hierRoot2" presStyleCnt="0"/>
      <dgm:spPr/>
    </dgm:pt>
    <dgm:pt modelId="{298A4A8D-5675-49DF-8ECA-A7CC66A87F1E}" type="pres">
      <dgm:prSet presAssocID="{904B9FCD-3089-43F3-91F3-DDB00E6CEE1E}" presName="composite2" presStyleCnt="0"/>
      <dgm:spPr/>
    </dgm:pt>
    <dgm:pt modelId="{D98D7E46-93E4-4650-A911-1EC3B5F7B06F}" type="pres">
      <dgm:prSet presAssocID="{904B9FCD-3089-43F3-91F3-DDB00E6CEE1E}" presName="background2" presStyleLbl="node2" presStyleIdx="0" presStyleCnt="3"/>
      <dgm:spPr/>
    </dgm:pt>
    <dgm:pt modelId="{90551A2F-44F2-4E91-A2B6-7C6AC1B7C164}" type="pres">
      <dgm:prSet presAssocID="{904B9FCD-3089-43F3-91F3-DDB00E6CEE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4876-6B51-4D2C-BF80-D8C95F432722}" type="pres">
      <dgm:prSet presAssocID="{904B9FCD-3089-43F3-91F3-DDB00E6CEE1E}" presName="hierChild3" presStyleCnt="0"/>
      <dgm:spPr/>
    </dgm:pt>
    <dgm:pt modelId="{6DACF2B6-1E13-42E3-834F-D32ECB807EF6}" type="pres">
      <dgm:prSet presAssocID="{8D9A51E6-929A-44BC-AEBF-344C9E52FB78}" presName="Name17" presStyleLbl="parChTrans1D3" presStyleIdx="0" presStyleCnt="4"/>
      <dgm:spPr/>
    </dgm:pt>
    <dgm:pt modelId="{CE65BA08-D9DB-45AF-93BD-E5C553118DF3}" type="pres">
      <dgm:prSet presAssocID="{A0B59E11-59CC-4549-9A73-912921ECB968}" presName="hierRoot3" presStyleCnt="0"/>
      <dgm:spPr/>
    </dgm:pt>
    <dgm:pt modelId="{4FF7C1B4-2A90-440E-BEBE-417D80F6D7A5}" type="pres">
      <dgm:prSet presAssocID="{A0B59E11-59CC-4549-9A73-912921ECB968}" presName="composite3" presStyleCnt="0"/>
      <dgm:spPr/>
    </dgm:pt>
    <dgm:pt modelId="{75255BBF-F718-4F71-934B-AAEEB478F997}" type="pres">
      <dgm:prSet presAssocID="{A0B59E11-59CC-4549-9A73-912921ECB968}" presName="background3" presStyleLbl="node3" presStyleIdx="0" presStyleCnt="4"/>
      <dgm:spPr/>
    </dgm:pt>
    <dgm:pt modelId="{F95C76D7-A023-4B4A-8503-D530A0F738BC}" type="pres">
      <dgm:prSet presAssocID="{A0B59E11-59CC-4549-9A73-912921ECB96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75E9E0-6CC2-49B2-B220-E48D1AE8D72C}" type="pres">
      <dgm:prSet presAssocID="{A0B59E11-59CC-4549-9A73-912921ECB968}" presName="hierChild4" presStyleCnt="0"/>
      <dgm:spPr/>
    </dgm:pt>
    <dgm:pt modelId="{D1237D42-B323-42F9-9F08-BC4D5EEEF992}" type="pres">
      <dgm:prSet presAssocID="{AC3E15E0-7CB3-4F07-9FE8-BF746879C3BA}" presName="Name17" presStyleLbl="parChTrans1D3" presStyleIdx="1" presStyleCnt="4"/>
      <dgm:spPr/>
    </dgm:pt>
    <dgm:pt modelId="{17E73C7F-D0E6-4CA8-8DCC-549715501033}" type="pres">
      <dgm:prSet presAssocID="{9E9E22C7-D7B8-444B-888F-B5C8AF3E4DDB}" presName="hierRoot3" presStyleCnt="0"/>
      <dgm:spPr/>
    </dgm:pt>
    <dgm:pt modelId="{FC1BBF9C-C381-47DD-801C-2B3984D36209}" type="pres">
      <dgm:prSet presAssocID="{9E9E22C7-D7B8-444B-888F-B5C8AF3E4DDB}" presName="composite3" presStyleCnt="0"/>
      <dgm:spPr/>
    </dgm:pt>
    <dgm:pt modelId="{39A48C94-7219-4442-BA35-8FEA1476DE0B}" type="pres">
      <dgm:prSet presAssocID="{9E9E22C7-D7B8-444B-888F-B5C8AF3E4DDB}" presName="background3" presStyleLbl="node3" presStyleIdx="1" presStyleCnt="4"/>
      <dgm:spPr/>
    </dgm:pt>
    <dgm:pt modelId="{DAA54FC4-7A89-4831-8F65-9CEC935CF399}" type="pres">
      <dgm:prSet presAssocID="{9E9E22C7-D7B8-444B-888F-B5C8AF3E4DD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D69184-6775-4999-9D9F-2C433CA59170}" type="pres">
      <dgm:prSet presAssocID="{9E9E22C7-D7B8-444B-888F-B5C8AF3E4DDB}" presName="hierChild4" presStyleCnt="0"/>
      <dgm:spPr/>
    </dgm:pt>
    <dgm:pt modelId="{129AA969-D25A-4328-83C6-39E96A0018F4}" type="pres">
      <dgm:prSet presAssocID="{E221FAE7-44FC-4F86-9E78-DEF1DD7C29D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6464995-3DCF-4CFA-8F65-B93D453FDB20}" type="pres">
      <dgm:prSet presAssocID="{4D72074E-7B62-431D-9083-8A9C62DE4B96}" presName="hierRoot2" presStyleCnt="0"/>
      <dgm:spPr/>
    </dgm:pt>
    <dgm:pt modelId="{B01EC26E-06B3-44A9-84B1-26D080E2E7DE}" type="pres">
      <dgm:prSet presAssocID="{4D72074E-7B62-431D-9083-8A9C62DE4B96}" presName="composite2" presStyleCnt="0"/>
      <dgm:spPr/>
    </dgm:pt>
    <dgm:pt modelId="{0490BC06-64BD-4BBF-ADC6-F52879893FBE}" type="pres">
      <dgm:prSet presAssocID="{4D72074E-7B62-431D-9083-8A9C62DE4B96}" presName="background2" presStyleLbl="node2" presStyleIdx="1" presStyleCnt="3"/>
      <dgm:spPr/>
    </dgm:pt>
    <dgm:pt modelId="{4ECE8E89-6545-4100-BDC5-500AC7B0E93C}" type="pres">
      <dgm:prSet presAssocID="{4D72074E-7B62-431D-9083-8A9C62DE4B9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4DAB2-6012-4CDC-9D97-09AD6C8B8C49}" type="pres">
      <dgm:prSet presAssocID="{4D72074E-7B62-431D-9083-8A9C62DE4B96}" presName="hierChild3" presStyleCnt="0"/>
      <dgm:spPr/>
    </dgm:pt>
    <dgm:pt modelId="{3F08DFF6-FDF8-4D2F-9F5B-65FFB2EFE4CD}" type="pres">
      <dgm:prSet presAssocID="{BBE8A0B7-C690-4273-8ACB-2097F204405F}" presName="Name17" presStyleLbl="parChTrans1D3" presStyleIdx="2" presStyleCnt="4"/>
      <dgm:spPr/>
    </dgm:pt>
    <dgm:pt modelId="{2AC7B6F7-9E1B-43A1-B2A2-0512C0FB72C4}" type="pres">
      <dgm:prSet presAssocID="{78A4DDA5-A3FD-4C59-BF8C-DE541F53463A}" presName="hierRoot3" presStyleCnt="0"/>
      <dgm:spPr/>
    </dgm:pt>
    <dgm:pt modelId="{66775D96-5802-469D-9735-60D276E3CCDD}" type="pres">
      <dgm:prSet presAssocID="{78A4DDA5-A3FD-4C59-BF8C-DE541F53463A}" presName="composite3" presStyleCnt="0"/>
      <dgm:spPr/>
    </dgm:pt>
    <dgm:pt modelId="{96414250-5A9C-44D3-8663-118EB0A43DA7}" type="pres">
      <dgm:prSet presAssocID="{78A4DDA5-A3FD-4C59-BF8C-DE541F53463A}" presName="background3" presStyleLbl="node3" presStyleIdx="2" presStyleCnt="4"/>
      <dgm:spPr/>
    </dgm:pt>
    <dgm:pt modelId="{151A26EF-AC14-4D81-AF5B-712849F95CC0}" type="pres">
      <dgm:prSet presAssocID="{78A4DDA5-A3FD-4C59-BF8C-DE541F53463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B8B66F-8954-4693-B8EE-83D914808364}" type="pres">
      <dgm:prSet presAssocID="{78A4DDA5-A3FD-4C59-BF8C-DE541F53463A}" presName="hierChild4" presStyleCnt="0"/>
      <dgm:spPr/>
    </dgm:pt>
    <dgm:pt modelId="{20B2C307-9470-46A8-9C3A-6035647416B6}" type="pres">
      <dgm:prSet presAssocID="{1845D38D-0CBC-49BA-A1C3-DB39725E343E}" presName="Name17" presStyleLbl="parChTrans1D3" presStyleIdx="3" presStyleCnt="4"/>
      <dgm:spPr/>
    </dgm:pt>
    <dgm:pt modelId="{E6D6DC7D-ECC3-4DF1-A535-A7760ADE74EA}" type="pres">
      <dgm:prSet presAssocID="{9173FE8F-B273-4E28-BD55-1099A5434D3E}" presName="hierRoot3" presStyleCnt="0"/>
      <dgm:spPr/>
    </dgm:pt>
    <dgm:pt modelId="{1B11BA15-EEE0-42DF-B465-3973DD475D36}" type="pres">
      <dgm:prSet presAssocID="{9173FE8F-B273-4E28-BD55-1099A5434D3E}" presName="composite3" presStyleCnt="0"/>
      <dgm:spPr/>
    </dgm:pt>
    <dgm:pt modelId="{2CA01655-AC84-48AD-ACD2-82985DEF374F}" type="pres">
      <dgm:prSet presAssocID="{9173FE8F-B273-4E28-BD55-1099A5434D3E}" presName="background3" presStyleLbl="node3" presStyleIdx="3" presStyleCnt="4"/>
      <dgm:spPr/>
    </dgm:pt>
    <dgm:pt modelId="{ED8A5E4A-26D5-4C9C-8EB8-8DAB303F5F04}" type="pres">
      <dgm:prSet presAssocID="{9173FE8F-B273-4E28-BD55-1099A5434D3E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3D7965-F4EB-429A-B6BB-CFE3A19C4511}" type="pres">
      <dgm:prSet presAssocID="{9173FE8F-B273-4E28-BD55-1099A5434D3E}" presName="hierChild4" presStyleCnt="0"/>
      <dgm:spPr/>
    </dgm:pt>
    <dgm:pt modelId="{7EE6BD1F-68ED-4C61-A192-C64FA986275A}" type="pres">
      <dgm:prSet presAssocID="{5D826464-C19D-4458-9ACD-5CB11E568A7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0C6C488-ED5A-4A04-B99B-497B85507042}" type="pres">
      <dgm:prSet presAssocID="{1F4EC768-13F8-4889-9BD4-9D299C1E333D}" presName="hierRoot2" presStyleCnt="0"/>
      <dgm:spPr/>
    </dgm:pt>
    <dgm:pt modelId="{4E8B00A7-38F3-4433-A1EC-5508856035AC}" type="pres">
      <dgm:prSet presAssocID="{1F4EC768-13F8-4889-9BD4-9D299C1E333D}" presName="composite2" presStyleCnt="0"/>
      <dgm:spPr/>
    </dgm:pt>
    <dgm:pt modelId="{9187ED6C-7DEA-487E-AF2C-948A1B60E410}" type="pres">
      <dgm:prSet presAssocID="{1F4EC768-13F8-4889-9BD4-9D299C1E333D}" presName="background2" presStyleLbl="node2" presStyleIdx="2" presStyleCnt="3"/>
      <dgm:spPr/>
    </dgm:pt>
    <dgm:pt modelId="{59279711-7299-4E23-AF54-60413E167834}" type="pres">
      <dgm:prSet presAssocID="{1F4EC768-13F8-4889-9BD4-9D299C1E333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527CB8-FB48-469E-BBDF-1A98E9E93C31}" type="pres">
      <dgm:prSet presAssocID="{1F4EC768-13F8-4889-9BD4-9D299C1E333D}" presName="hierChild3" presStyleCnt="0"/>
      <dgm:spPr/>
    </dgm:pt>
  </dgm:ptLst>
  <dgm:cxnLst>
    <dgm:cxn modelId="{199926F8-B771-4D73-8C47-0BD3C9BDD0A2}" type="presOf" srcId="{A0B59E11-59CC-4549-9A73-912921ECB968}" destId="{F95C76D7-A023-4B4A-8503-D530A0F738BC}" srcOrd="0" destOrd="0" presId="urn:microsoft.com/office/officeart/2005/8/layout/hierarchy1"/>
    <dgm:cxn modelId="{48022D42-B70B-4C17-842E-94454CCD5E53}" type="presOf" srcId="{9173FE8F-B273-4E28-BD55-1099A5434D3E}" destId="{ED8A5E4A-26D5-4C9C-8EB8-8DAB303F5F04}" srcOrd="0" destOrd="0" presId="urn:microsoft.com/office/officeart/2005/8/layout/hierarchy1"/>
    <dgm:cxn modelId="{F02F1275-2194-4456-AE52-D9E64ADCBCB3}" type="presOf" srcId="{4D72074E-7B62-431D-9083-8A9C62DE4B96}" destId="{4ECE8E89-6545-4100-BDC5-500AC7B0E93C}" srcOrd="0" destOrd="0" presId="urn:microsoft.com/office/officeart/2005/8/layout/hierarchy1"/>
    <dgm:cxn modelId="{F6A232BA-CE1E-42F7-BBE2-2C0891A6E338}" type="presOf" srcId="{9E9E22C7-D7B8-444B-888F-B5C8AF3E4DDB}" destId="{DAA54FC4-7A89-4831-8F65-9CEC935CF399}" srcOrd="0" destOrd="0" presId="urn:microsoft.com/office/officeart/2005/8/layout/hierarchy1"/>
    <dgm:cxn modelId="{6B749B37-D9B5-42FD-9BCE-53A159ACB2F7}" type="presOf" srcId="{8D9A51E6-929A-44BC-AEBF-344C9E52FB78}" destId="{6DACF2B6-1E13-42E3-834F-D32ECB807EF6}" srcOrd="0" destOrd="0" presId="urn:microsoft.com/office/officeart/2005/8/layout/hierarchy1"/>
    <dgm:cxn modelId="{1070E7CC-A341-4C6E-88E3-B31A5BB69B03}" srcId="{A82244DB-2B98-4F7B-99EE-6708F38B78F4}" destId="{4D72074E-7B62-431D-9083-8A9C62DE4B96}" srcOrd="1" destOrd="0" parTransId="{E221FAE7-44FC-4F86-9E78-DEF1DD7C29DA}" sibTransId="{E303595C-A677-4DE5-B84F-9E13AD284693}"/>
    <dgm:cxn modelId="{66FAAC22-82F0-4083-B903-F704B4FCD0D5}" type="presOf" srcId="{904B9FCD-3089-43F3-91F3-DDB00E6CEE1E}" destId="{90551A2F-44F2-4E91-A2B6-7C6AC1B7C164}" srcOrd="0" destOrd="0" presId="urn:microsoft.com/office/officeart/2005/8/layout/hierarchy1"/>
    <dgm:cxn modelId="{467D1FE3-E23D-488C-A316-512351D10890}" srcId="{60F33CC2-7025-4384-9B07-177D6C3A8D24}" destId="{A82244DB-2B98-4F7B-99EE-6708F38B78F4}" srcOrd="0" destOrd="0" parTransId="{E1C9A9F2-242B-4EEE-AB6B-429184C31219}" sibTransId="{24B50504-D278-49C8-8360-5F436E412ED9}"/>
    <dgm:cxn modelId="{AD453313-ED9F-411D-A865-68D435265463}" type="presOf" srcId="{78A4DDA5-A3FD-4C59-BF8C-DE541F53463A}" destId="{151A26EF-AC14-4D81-AF5B-712849F95CC0}" srcOrd="0" destOrd="0" presId="urn:microsoft.com/office/officeart/2005/8/layout/hierarchy1"/>
    <dgm:cxn modelId="{3979B283-407E-4AE9-A1D4-F91223F86227}" type="presOf" srcId="{60F33CC2-7025-4384-9B07-177D6C3A8D24}" destId="{920745F3-1D89-45B7-8363-E6B8F25BA0A5}" srcOrd="0" destOrd="0" presId="urn:microsoft.com/office/officeart/2005/8/layout/hierarchy1"/>
    <dgm:cxn modelId="{DB98B558-18C3-48A2-9B9F-2EF58FE73FEE}" type="presOf" srcId="{BBE8A0B7-C690-4273-8ACB-2097F204405F}" destId="{3F08DFF6-FDF8-4D2F-9F5B-65FFB2EFE4CD}" srcOrd="0" destOrd="0" presId="urn:microsoft.com/office/officeart/2005/8/layout/hierarchy1"/>
    <dgm:cxn modelId="{68A99A7B-BF0B-4E28-8F93-FCCD20060D22}" srcId="{A82244DB-2B98-4F7B-99EE-6708F38B78F4}" destId="{1F4EC768-13F8-4889-9BD4-9D299C1E333D}" srcOrd="2" destOrd="0" parTransId="{5D826464-C19D-4458-9ACD-5CB11E568A7D}" sibTransId="{14DC3336-CC2F-474E-9106-7241D37C554E}"/>
    <dgm:cxn modelId="{9CA6D51B-5DEA-4421-B4AF-A320A3CB0F5A}" srcId="{4D72074E-7B62-431D-9083-8A9C62DE4B96}" destId="{9173FE8F-B273-4E28-BD55-1099A5434D3E}" srcOrd="1" destOrd="0" parTransId="{1845D38D-0CBC-49BA-A1C3-DB39725E343E}" sibTransId="{80C0D353-6424-409C-8593-BDD84218D9F3}"/>
    <dgm:cxn modelId="{8A1AB35C-48B4-4858-99B4-8AE52A33E881}" type="presOf" srcId="{A82244DB-2B98-4F7B-99EE-6708F38B78F4}" destId="{503E1CD7-790C-4FF5-B497-2F97F1C63A8F}" srcOrd="0" destOrd="0" presId="urn:microsoft.com/office/officeart/2005/8/layout/hierarchy1"/>
    <dgm:cxn modelId="{8FE71479-9283-4475-9231-69314570C93B}" type="presOf" srcId="{E221FAE7-44FC-4F86-9E78-DEF1DD7C29DA}" destId="{129AA969-D25A-4328-83C6-39E96A0018F4}" srcOrd="0" destOrd="0" presId="urn:microsoft.com/office/officeart/2005/8/layout/hierarchy1"/>
    <dgm:cxn modelId="{F99AA5B8-05A9-46A6-B388-B851AAFB5E26}" type="presOf" srcId="{1F4EC768-13F8-4889-9BD4-9D299C1E333D}" destId="{59279711-7299-4E23-AF54-60413E167834}" srcOrd="0" destOrd="0" presId="urn:microsoft.com/office/officeart/2005/8/layout/hierarchy1"/>
    <dgm:cxn modelId="{B1F2403B-FE45-44BE-8406-27244CBB7B5D}" type="presOf" srcId="{1845D38D-0CBC-49BA-A1C3-DB39725E343E}" destId="{20B2C307-9470-46A8-9C3A-6035647416B6}" srcOrd="0" destOrd="0" presId="urn:microsoft.com/office/officeart/2005/8/layout/hierarchy1"/>
    <dgm:cxn modelId="{D7119875-0235-4CBA-88B4-6576A1F00B8F}" type="presOf" srcId="{5D826464-C19D-4458-9ACD-5CB11E568A7D}" destId="{7EE6BD1F-68ED-4C61-A192-C64FA986275A}" srcOrd="0" destOrd="0" presId="urn:microsoft.com/office/officeart/2005/8/layout/hierarchy1"/>
    <dgm:cxn modelId="{6A459A0D-7B2F-454E-B887-15E2CF03D4AC}" srcId="{A82244DB-2B98-4F7B-99EE-6708F38B78F4}" destId="{904B9FCD-3089-43F3-91F3-DDB00E6CEE1E}" srcOrd="0" destOrd="0" parTransId="{29FB163F-5400-4D02-BB7F-DDEA356B5841}" sibTransId="{9E215DD4-0665-4670-ADD7-AF46F7AD9847}"/>
    <dgm:cxn modelId="{C9E86770-B25F-4A8B-8EC9-2709D718E211}" srcId="{904B9FCD-3089-43F3-91F3-DDB00E6CEE1E}" destId="{A0B59E11-59CC-4549-9A73-912921ECB968}" srcOrd="0" destOrd="0" parTransId="{8D9A51E6-929A-44BC-AEBF-344C9E52FB78}" sibTransId="{CC098DCE-5547-4E75-A01D-AC392768A52F}"/>
    <dgm:cxn modelId="{26B584D0-C867-4939-A50F-8BA0AFCDBEE5}" type="presOf" srcId="{AC3E15E0-7CB3-4F07-9FE8-BF746879C3BA}" destId="{D1237D42-B323-42F9-9F08-BC4D5EEEF992}" srcOrd="0" destOrd="0" presId="urn:microsoft.com/office/officeart/2005/8/layout/hierarchy1"/>
    <dgm:cxn modelId="{066824E9-89DA-46C1-B838-5832665E538E}" type="presOf" srcId="{29FB163F-5400-4D02-BB7F-DDEA356B5841}" destId="{3644948F-1652-48C5-B1BD-2C5E9CD569E1}" srcOrd="0" destOrd="0" presId="urn:microsoft.com/office/officeart/2005/8/layout/hierarchy1"/>
    <dgm:cxn modelId="{858B60A6-5176-4F57-97A9-1F72B5BD6FB4}" srcId="{4D72074E-7B62-431D-9083-8A9C62DE4B96}" destId="{78A4DDA5-A3FD-4C59-BF8C-DE541F53463A}" srcOrd="0" destOrd="0" parTransId="{BBE8A0B7-C690-4273-8ACB-2097F204405F}" sibTransId="{0FF04276-11AE-49C7-A52D-6F1A560EADBE}"/>
    <dgm:cxn modelId="{0D4AC53A-E97C-4BA9-9898-CE00D2BDEC6E}" srcId="{904B9FCD-3089-43F3-91F3-DDB00E6CEE1E}" destId="{9E9E22C7-D7B8-444B-888F-B5C8AF3E4DDB}" srcOrd="1" destOrd="0" parTransId="{AC3E15E0-7CB3-4F07-9FE8-BF746879C3BA}" sibTransId="{C5EE7428-8063-493B-8CC1-798757640A49}"/>
    <dgm:cxn modelId="{D0DCE7BD-1EA4-406D-8B55-246295A7E660}" type="presParOf" srcId="{920745F3-1D89-45B7-8363-E6B8F25BA0A5}" destId="{6F3FE6BE-266E-4F1A-A083-C55CAD0927C0}" srcOrd="0" destOrd="0" presId="urn:microsoft.com/office/officeart/2005/8/layout/hierarchy1"/>
    <dgm:cxn modelId="{A60E5A8B-A4DE-4FBE-9225-99FF787A9C2E}" type="presParOf" srcId="{6F3FE6BE-266E-4F1A-A083-C55CAD0927C0}" destId="{1469A111-6B20-4212-9B6E-73C89ABBFFE3}" srcOrd="0" destOrd="0" presId="urn:microsoft.com/office/officeart/2005/8/layout/hierarchy1"/>
    <dgm:cxn modelId="{0E1612C3-F98C-42D2-B380-4CD32827AAC1}" type="presParOf" srcId="{1469A111-6B20-4212-9B6E-73C89ABBFFE3}" destId="{1B33B47F-B6D6-46E6-8662-B6DB088FF43D}" srcOrd="0" destOrd="0" presId="urn:microsoft.com/office/officeart/2005/8/layout/hierarchy1"/>
    <dgm:cxn modelId="{5982384F-0D91-44EB-9909-B6164E9E38D3}" type="presParOf" srcId="{1469A111-6B20-4212-9B6E-73C89ABBFFE3}" destId="{503E1CD7-790C-4FF5-B497-2F97F1C63A8F}" srcOrd="1" destOrd="0" presId="urn:microsoft.com/office/officeart/2005/8/layout/hierarchy1"/>
    <dgm:cxn modelId="{56D677AB-6FA2-41F3-B627-C6D9E5CC6F4B}" type="presParOf" srcId="{6F3FE6BE-266E-4F1A-A083-C55CAD0927C0}" destId="{C6764288-1443-41DE-948F-2599E725D2F6}" srcOrd="1" destOrd="0" presId="urn:microsoft.com/office/officeart/2005/8/layout/hierarchy1"/>
    <dgm:cxn modelId="{63EEAFD5-57F3-4BF5-A15D-6304575CA5C6}" type="presParOf" srcId="{C6764288-1443-41DE-948F-2599E725D2F6}" destId="{3644948F-1652-48C5-B1BD-2C5E9CD569E1}" srcOrd="0" destOrd="0" presId="urn:microsoft.com/office/officeart/2005/8/layout/hierarchy1"/>
    <dgm:cxn modelId="{C61EE67D-8A1B-4B08-AB57-9D842B476EFA}" type="presParOf" srcId="{C6764288-1443-41DE-948F-2599E725D2F6}" destId="{671649F2-D42F-4928-A287-D8A18CDE3FFD}" srcOrd="1" destOrd="0" presId="urn:microsoft.com/office/officeart/2005/8/layout/hierarchy1"/>
    <dgm:cxn modelId="{B04B007A-D57B-4895-BC11-83EE0CEF6349}" type="presParOf" srcId="{671649F2-D42F-4928-A287-D8A18CDE3FFD}" destId="{298A4A8D-5675-49DF-8ECA-A7CC66A87F1E}" srcOrd="0" destOrd="0" presId="urn:microsoft.com/office/officeart/2005/8/layout/hierarchy1"/>
    <dgm:cxn modelId="{9A4F77CB-D881-4C74-9D8F-37EAC985F722}" type="presParOf" srcId="{298A4A8D-5675-49DF-8ECA-A7CC66A87F1E}" destId="{D98D7E46-93E4-4650-A911-1EC3B5F7B06F}" srcOrd="0" destOrd="0" presId="urn:microsoft.com/office/officeart/2005/8/layout/hierarchy1"/>
    <dgm:cxn modelId="{E6B93F13-AA8E-49AF-8B08-10412E2AD7F8}" type="presParOf" srcId="{298A4A8D-5675-49DF-8ECA-A7CC66A87F1E}" destId="{90551A2F-44F2-4E91-A2B6-7C6AC1B7C164}" srcOrd="1" destOrd="0" presId="urn:microsoft.com/office/officeart/2005/8/layout/hierarchy1"/>
    <dgm:cxn modelId="{D46B1B54-970C-410D-B6BE-56B8EC8DCF3F}" type="presParOf" srcId="{671649F2-D42F-4928-A287-D8A18CDE3FFD}" destId="{ECBA4876-6B51-4D2C-BF80-D8C95F432722}" srcOrd="1" destOrd="0" presId="urn:microsoft.com/office/officeart/2005/8/layout/hierarchy1"/>
    <dgm:cxn modelId="{8D440E78-4F00-4C8D-8768-75868CFC8693}" type="presParOf" srcId="{ECBA4876-6B51-4D2C-BF80-D8C95F432722}" destId="{6DACF2B6-1E13-42E3-834F-D32ECB807EF6}" srcOrd="0" destOrd="0" presId="urn:microsoft.com/office/officeart/2005/8/layout/hierarchy1"/>
    <dgm:cxn modelId="{0D25301D-BCB1-408D-B780-084D7CD0E5A7}" type="presParOf" srcId="{ECBA4876-6B51-4D2C-BF80-D8C95F432722}" destId="{CE65BA08-D9DB-45AF-93BD-E5C553118DF3}" srcOrd="1" destOrd="0" presId="urn:microsoft.com/office/officeart/2005/8/layout/hierarchy1"/>
    <dgm:cxn modelId="{28E34EC1-8DDA-4831-8983-F3EB8ADBB5CF}" type="presParOf" srcId="{CE65BA08-D9DB-45AF-93BD-E5C553118DF3}" destId="{4FF7C1B4-2A90-440E-BEBE-417D80F6D7A5}" srcOrd="0" destOrd="0" presId="urn:microsoft.com/office/officeart/2005/8/layout/hierarchy1"/>
    <dgm:cxn modelId="{2E946216-C731-4556-8E97-F11F4A197DB7}" type="presParOf" srcId="{4FF7C1B4-2A90-440E-BEBE-417D80F6D7A5}" destId="{75255BBF-F718-4F71-934B-AAEEB478F997}" srcOrd="0" destOrd="0" presId="urn:microsoft.com/office/officeart/2005/8/layout/hierarchy1"/>
    <dgm:cxn modelId="{A4B78455-3678-42B8-9359-02C6A00C75CA}" type="presParOf" srcId="{4FF7C1B4-2A90-440E-BEBE-417D80F6D7A5}" destId="{F95C76D7-A023-4B4A-8503-D530A0F738BC}" srcOrd="1" destOrd="0" presId="urn:microsoft.com/office/officeart/2005/8/layout/hierarchy1"/>
    <dgm:cxn modelId="{86706484-DBB2-4AD8-AC66-8139FE97F8E9}" type="presParOf" srcId="{CE65BA08-D9DB-45AF-93BD-E5C553118DF3}" destId="{A675E9E0-6CC2-49B2-B220-E48D1AE8D72C}" srcOrd="1" destOrd="0" presId="urn:microsoft.com/office/officeart/2005/8/layout/hierarchy1"/>
    <dgm:cxn modelId="{1B9577CD-F066-4AC9-A8D0-5CD59D59B8F8}" type="presParOf" srcId="{ECBA4876-6B51-4D2C-BF80-D8C95F432722}" destId="{D1237D42-B323-42F9-9F08-BC4D5EEEF992}" srcOrd="2" destOrd="0" presId="urn:microsoft.com/office/officeart/2005/8/layout/hierarchy1"/>
    <dgm:cxn modelId="{2652F419-B1A3-4224-A9E8-FC58F97168E7}" type="presParOf" srcId="{ECBA4876-6B51-4D2C-BF80-D8C95F432722}" destId="{17E73C7F-D0E6-4CA8-8DCC-549715501033}" srcOrd="3" destOrd="0" presId="urn:microsoft.com/office/officeart/2005/8/layout/hierarchy1"/>
    <dgm:cxn modelId="{0487D55A-A8E0-4131-A948-AACD108B93C5}" type="presParOf" srcId="{17E73C7F-D0E6-4CA8-8DCC-549715501033}" destId="{FC1BBF9C-C381-47DD-801C-2B3984D36209}" srcOrd="0" destOrd="0" presId="urn:microsoft.com/office/officeart/2005/8/layout/hierarchy1"/>
    <dgm:cxn modelId="{CCB1B359-791D-4E31-9922-A1B003F8AF7F}" type="presParOf" srcId="{FC1BBF9C-C381-47DD-801C-2B3984D36209}" destId="{39A48C94-7219-4442-BA35-8FEA1476DE0B}" srcOrd="0" destOrd="0" presId="urn:microsoft.com/office/officeart/2005/8/layout/hierarchy1"/>
    <dgm:cxn modelId="{BADD90B6-CBEF-4C32-B9AC-A549BB412B61}" type="presParOf" srcId="{FC1BBF9C-C381-47DD-801C-2B3984D36209}" destId="{DAA54FC4-7A89-4831-8F65-9CEC935CF399}" srcOrd="1" destOrd="0" presId="urn:microsoft.com/office/officeart/2005/8/layout/hierarchy1"/>
    <dgm:cxn modelId="{C11AA001-C55D-466F-A4AC-F6FE7F098F24}" type="presParOf" srcId="{17E73C7F-D0E6-4CA8-8DCC-549715501033}" destId="{0AD69184-6775-4999-9D9F-2C433CA59170}" srcOrd="1" destOrd="0" presId="urn:microsoft.com/office/officeart/2005/8/layout/hierarchy1"/>
    <dgm:cxn modelId="{4823D44E-4F10-4446-8DC1-C87D542B3E4F}" type="presParOf" srcId="{C6764288-1443-41DE-948F-2599E725D2F6}" destId="{129AA969-D25A-4328-83C6-39E96A0018F4}" srcOrd="2" destOrd="0" presId="urn:microsoft.com/office/officeart/2005/8/layout/hierarchy1"/>
    <dgm:cxn modelId="{36869ACB-780F-4BBE-BD14-9A5D3D8B1DF6}" type="presParOf" srcId="{C6764288-1443-41DE-948F-2599E725D2F6}" destId="{46464995-3DCF-4CFA-8F65-B93D453FDB20}" srcOrd="3" destOrd="0" presId="urn:microsoft.com/office/officeart/2005/8/layout/hierarchy1"/>
    <dgm:cxn modelId="{ED4E38DE-FAA7-41FF-B909-914AE555310D}" type="presParOf" srcId="{46464995-3DCF-4CFA-8F65-B93D453FDB20}" destId="{B01EC26E-06B3-44A9-84B1-26D080E2E7DE}" srcOrd="0" destOrd="0" presId="urn:microsoft.com/office/officeart/2005/8/layout/hierarchy1"/>
    <dgm:cxn modelId="{0BC3B6EE-948A-4606-9D97-FB2C5C9A4ED7}" type="presParOf" srcId="{B01EC26E-06B3-44A9-84B1-26D080E2E7DE}" destId="{0490BC06-64BD-4BBF-ADC6-F52879893FBE}" srcOrd="0" destOrd="0" presId="urn:microsoft.com/office/officeart/2005/8/layout/hierarchy1"/>
    <dgm:cxn modelId="{03C93EFF-FA92-4B14-9513-39BE74B239F5}" type="presParOf" srcId="{B01EC26E-06B3-44A9-84B1-26D080E2E7DE}" destId="{4ECE8E89-6545-4100-BDC5-500AC7B0E93C}" srcOrd="1" destOrd="0" presId="urn:microsoft.com/office/officeart/2005/8/layout/hierarchy1"/>
    <dgm:cxn modelId="{947B93C3-A7DA-45C0-901C-3717CE325624}" type="presParOf" srcId="{46464995-3DCF-4CFA-8F65-B93D453FDB20}" destId="{D7C4DAB2-6012-4CDC-9D97-09AD6C8B8C49}" srcOrd="1" destOrd="0" presId="urn:microsoft.com/office/officeart/2005/8/layout/hierarchy1"/>
    <dgm:cxn modelId="{1C65E5DB-D22D-41FB-94F7-BF4DFEC7E51D}" type="presParOf" srcId="{D7C4DAB2-6012-4CDC-9D97-09AD6C8B8C49}" destId="{3F08DFF6-FDF8-4D2F-9F5B-65FFB2EFE4CD}" srcOrd="0" destOrd="0" presId="urn:microsoft.com/office/officeart/2005/8/layout/hierarchy1"/>
    <dgm:cxn modelId="{A7D383F0-59A5-4274-B8DC-9216005A9402}" type="presParOf" srcId="{D7C4DAB2-6012-4CDC-9D97-09AD6C8B8C49}" destId="{2AC7B6F7-9E1B-43A1-B2A2-0512C0FB72C4}" srcOrd="1" destOrd="0" presId="urn:microsoft.com/office/officeart/2005/8/layout/hierarchy1"/>
    <dgm:cxn modelId="{B20B38D7-20DD-4C2E-9426-1F36A3A4EB7E}" type="presParOf" srcId="{2AC7B6F7-9E1B-43A1-B2A2-0512C0FB72C4}" destId="{66775D96-5802-469D-9735-60D276E3CCDD}" srcOrd="0" destOrd="0" presId="urn:microsoft.com/office/officeart/2005/8/layout/hierarchy1"/>
    <dgm:cxn modelId="{C0ACB288-28D9-4377-8734-0953A5953CFC}" type="presParOf" srcId="{66775D96-5802-469D-9735-60D276E3CCDD}" destId="{96414250-5A9C-44D3-8663-118EB0A43DA7}" srcOrd="0" destOrd="0" presId="urn:microsoft.com/office/officeart/2005/8/layout/hierarchy1"/>
    <dgm:cxn modelId="{1E58A44A-6B37-4890-A173-616619AABDE2}" type="presParOf" srcId="{66775D96-5802-469D-9735-60D276E3CCDD}" destId="{151A26EF-AC14-4D81-AF5B-712849F95CC0}" srcOrd="1" destOrd="0" presId="urn:microsoft.com/office/officeart/2005/8/layout/hierarchy1"/>
    <dgm:cxn modelId="{77724235-C8A0-4F4B-BDE7-84C28F00F9FD}" type="presParOf" srcId="{2AC7B6F7-9E1B-43A1-B2A2-0512C0FB72C4}" destId="{41B8B66F-8954-4693-B8EE-83D914808364}" srcOrd="1" destOrd="0" presId="urn:microsoft.com/office/officeart/2005/8/layout/hierarchy1"/>
    <dgm:cxn modelId="{A4C2135C-C4EF-4AC7-893F-E64D4D5B8452}" type="presParOf" srcId="{D7C4DAB2-6012-4CDC-9D97-09AD6C8B8C49}" destId="{20B2C307-9470-46A8-9C3A-6035647416B6}" srcOrd="2" destOrd="0" presId="urn:microsoft.com/office/officeart/2005/8/layout/hierarchy1"/>
    <dgm:cxn modelId="{6D30E372-60A8-4EE9-AA90-AAB16EFD5EB2}" type="presParOf" srcId="{D7C4DAB2-6012-4CDC-9D97-09AD6C8B8C49}" destId="{E6D6DC7D-ECC3-4DF1-A535-A7760ADE74EA}" srcOrd="3" destOrd="0" presId="urn:microsoft.com/office/officeart/2005/8/layout/hierarchy1"/>
    <dgm:cxn modelId="{AAA0C77C-9E5B-4251-B3DB-BBAC4FC53155}" type="presParOf" srcId="{E6D6DC7D-ECC3-4DF1-A535-A7760ADE74EA}" destId="{1B11BA15-EEE0-42DF-B465-3973DD475D36}" srcOrd="0" destOrd="0" presId="urn:microsoft.com/office/officeart/2005/8/layout/hierarchy1"/>
    <dgm:cxn modelId="{82C230E5-975F-4B7B-B2D6-844C346D8938}" type="presParOf" srcId="{1B11BA15-EEE0-42DF-B465-3973DD475D36}" destId="{2CA01655-AC84-48AD-ACD2-82985DEF374F}" srcOrd="0" destOrd="0" presId="urn:microsoft.com/office/officeart/2005/8/layout/hierarchy1"/>
    <dgm:cxn modelId="{1AA3C1D2-017A-4685-AFB1-2EC2CFE115FC}" type="presParOf" srcId="{1B11BA15-EEE0-42DF-B465-3973DD475D36}" destId="{ED8A5E4A-26D5-4C9C-8EB8-8DAB303F5F04}" srcOrd="1" destOrd="0" presId="urn:microsoft.com/office/officeart/2005/8/layout/hierarchy1"/>
    <dgm:cxn modelId="{3B9C59DF-25BC-47CF-801B-95BC90D5282F}" type="presParOf" srcId="{E6D6DC7D-ECC3-4DF1-A535-A7760ADE74EA}" destId="{3B3D7965-F4EB-429A-B6BB-CFE3A19C4511}" srcOrd="1" destOrd="0" presId="urn:microsoft.com/office/officeart/2005/8/layout/hierarchy1"/>
    <dgm:cxn modelId="{5E054BF3-71E8-448C-B50F-3AEB8C446375}" type="presParOf" srcId="{C6764288-1443-41DE-948F-2599E725D2F6}" destId="{7EE6BD1F-68ED-4C61-A192-C64FA986275A}" srcOrd="4" destOrd="0" presId="urn:microsoft.com/office/officeart/2005/8/layout/hierarchy1"/>
    <dgm:cxn modelId="{1B848372-0B78-4B55-925C-054C3BC32848}" type="presParOf" srcId="{C6764288-1443-41DE-948F-2599E725D2F6}" destId="{30C6C488-ED5A-4A04-B99B-497B85507042}" srcOrd="5" destOrd="0" presId="urn:microsoft.com/office/officeart/2005/8/layout/hierarchy1"/>
    <dgm:cxn modelId="{8303C07A-5FD6-4FB7-A659-BE13C62794B8}" type="presParOf" srcId="{30C6C488-ED5A-4A04-B99B-497B85507042}" destId="{4E8B00A7-38F3-4433-A1EC-5508856035AC}" srcOrd="0" destOrd="0" presId="urn:microsoft.com/office/officeart/2005/8/layout/hierarchy1"/>
    <dgm:cxn modelId="{7AEEC53B-C8E5-4423-83D2-9E2BFF88C987}" type="presParOf" srcId="{4E8B00A7-38F3-4433-A1EC-5508856035AC}" destId="{9187ED6C-7DEA-487E-AF2C-948A1B60E410}" srcOrd="0" destOrd="0" presId="urn:microsoft.com/office/officeart/2005/8/layout/hierarchy1"/>
    <dgm:cxn modelId="{67AE0B49-65A2-4EAA-8A7C-62F5D9CA2891}" type="presParOf" srcId="{4E8B00A7-38F3-4433-A1EC-5508856035AC}" destId="{59279711-7299-4E23-AF54-60413E167834}" srcOrd="1" destOrd="0" presId="urn:microsoft.com/office/officeart/2005/8/layout/hierarchy1"/>
    <dgm:cxn modelId="{D0662B13-D964-4BF3-AF18-317D8DB381FA}" type="presParOf" srcId="{30C6C488-ED5A-4A04-B99B-497B85507042}" destId="{BF527CB8-FB48-469E-BBDF-1A98E9E93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F33CC2-7025-4384-9B07-177D6C3A8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B9FCD-3089-43F3-91F3-DDB00E6CEE1E}">
      <dgm:prSet phldrT="[Text]"/>
      <dgm:spPr/>
      <dgm:t>
        <a:bodyPr/>
        <a:lstStyle/>
        <a:p>
          <a:r>
            <a:rPr lang="en-US" dirty="0" smtClean="0"/>
            <a:t>IN SITU</a:t>
          </a:r>
          <a:endParaRPr lang="en-US" dirty="0"/>
        </a:p>
      </dgm:t>
    </dgm:pt>
    <dgm:pt modelId="{29FB163F-5400-4D02-BB7F-DDEA356B5841}" type="parTrans" cxnId="{6A459A0D-7B2F-454E-B887-15E2CF03D4AC}">
      <dgm:prSet/>
      <dgm:spPr/>
      <dgm:t>
        <a:bodyPr/>
        <a:lstStyle/>
        <a:p>
          <a:endParaRPr lang="en-US"/>
        </a:p>
      </dgm:t>
    </dgm:pt>
    <dgm:pt modelId="{9E215DD4-0665-4670-ADD7-AF46F7AD9847}" type="sibTrans" cxnId="{6A459A0D-7B2F-454E-B887-15E2CF03D4AC}">
      <dgm:prSet/>
      <dgm:spPr/>
      <dgm:t>
        <a:bodyPr/>
        <a:lstStyle/>
        <a:p>
          <a:endParaRPr lang="en-US"/>
        </a:p>
      </dgm:t>
    </dgm:pt>
    <dgm:pt modelId="{A82244DB-2B98-4F7B-99EE-6708F38B78F4}">
      <dgm:prSet phldrT="[Text]"/>
      <dgm:spPr/>
      <dgm:t>
        <a:bodyPr/>
        <a:lstStyle/>
        <a:p>
          <a:r>
            <a:rPr lang="en-US" dirty="0" smtClean="0"/>
            <a:t>REINFORCED CONCRETE</a:t>
          </a:r>
          <a:endParaRPr lang="en-US" dirty="0"/>
        </a:p>
      </dgm:t>
    </dgm:pt>
    <dgm:pt modelId="{E1C9A9F2-242B-4EEE-AB6B-429184C31219}" type="parTrans" cxnId="{467D1FE3-E23D-488C-A316-512351D10890}">
      <dgm:prSet/>
      <dgm:spPr/>
      <dgm:t>
        <a:bodyPr/>
        <a:lstStyle/>
        <a:p>
          <a:endParaRPr lang="en-US"/>
        </a:p>
      </dgm:t>
    </dgm:pt>
    <dgm:pt modelId="{24B50504-D278-49C8-8360-5F436E412ED9}" type="sibTrans" cxnId="{467D1FE3-E23D-488C-A316-512351D10890}">
      <dgm:prSet/>
      <dgm:spPr/>
      <dgm:t>
        <a:bodyPr/>
        <a:lstStyle/>
        <a:p>
          <a:endParaRPr lang="en-US"/>
        </a:p>
      </dgm:t>
    </dgm:pt>
    <dgm:pt modelId="{4D72074E-7B62-431D-9083-8A9C62DE4B96}">
      <dgm:prSet phldrT="[Text]"/>
      <dgm:spPr/>
      <dgm:t>
        <a:bodyPr/>
        <a:lstStyle/>
        <a:p>
          <a:r>
            <a:rPr lang="en-US" dirty="0" smtClean="0"/>
            <a:t>PRE CAST</a:t>
          </a:r>
          <a:endParaRPr lang="en-US" dirty="0"/>
        </a:p>
      </dgm:t>
    </dgm:pt>
    <dgm:pt modelId="{E221FAE7-44FC-4F86-9E78-DEF1DD7C29DA}" type="parTrans" cxnId="{1070E7CC-A341-4C6E-88E3-B31A5BB69B03}">
      <dgm:prSet/>
      <dgm:spPr/>
      <dgm:t>
        <a:bodyPr/>
        <a:lstStyle/>
        <a:p>
          <a:endParaRPr lang="en-US"/>
        </a:p>
      </dgm:t>
    </dgm:pt>
    <dgm:pt modelId="{E303595C-A677-4DE5-B84F-9E13AD284693}" type="sibTrans" cxnId="{1070E7CC-A341-4C6E-88E3-B31A5BB69B03}">
      <dgm:prSet/>
      <dgm:spPr/>
      <dgm:t>
        <a:bodyPr/>
        <a:lstStyle/>
        <a:p>
          <a:endParaRPr lang="en-US"/>
        </a:p>
      </dgm:t>
    </dgm:pt>
    <dgm:pt modelId="{1F4EC768-13F8-4889-9BD4-9D299C1E333D}">
      <dgm:prSet phldrT="[Text]"/>
      <dgm:spPr/>
      <dgm:t>
        <a:bodyPr/>
        <a:lstStyle/>
        <a:p>
          <a:r>
            <a:rPr lang="en-US" dirty="0" smtClean="0"/>
            <a:t>PRE STRESSED</a:t>
          </a:r>
          <a:endParaRPr lang="en-US" dirty="0"/>
        </a:p>
      </dgm:t>
    </dgm:pt>
    <dgm:pt modelId="{5D826464-C19D-4458-9ACD-5CB11E568A7D}" type="parTrans" cxnId="{68A99A7B-BF0B-4E28-8F93-FCCD20060D22}">
      <dgm:prSet/>
      <dgm:spPr/>
      <dgm:t>
        <a:bodyPr/>
        <a:lstStyle/>
        <a:p>
          <a:endParaRPr lang="en-US"/>
        </a:p>
      </dgm:t>
    </dgm:pt>
    <dgm:pt modelId="{14DC3336-CC2F-474E-9106-7241D37C554E}" type="sibTrans" cxnId="{68A99A7B-BF0B-4E28-8F93-FCCD20060D22}">
      <dgm:prSet/>
      <dgm:spPr/>
      <dgm:t>
        <a:bodyPr/>
        <a:lstStyle/>
        <a:p>
          <a:endParaRPr lang="en-US"/>
        </a:p>
      </dgm:t>
    </dgm:pt>
    <dgm:pt modelId="{A0B59E11-59CC-4549-9A73-912921ECB968}">
      <dgm:prSet phldrT="[Text]"/>
      <dgm:spPr/>
      <dgm:t>
        <a:bodyPr/>
        <a:lstStyle/>
        <a:p>
          <a:r>
            <a:rPr lang="en-US" dirty="0" smtClean="0"/>
            <a:t>WITH TORSTEEL</a:t>
          </a:r>
          <a:endParaRPr lang="en-US" dirty="0"/>
        </a:p>
      </dgm:t>
    </dgm:pt>
    <dgm:pt modelId="{8D9A51E6-929A-44BC-AEBF-344C9E52FB78}" type="parTrans" cxnId="{C9E86770-B25F-4A8B-8EC9-2709D718E211}">
      <dgm:prSet/>
      <dgm:spPr/>
      <dgm:t>
        <a:bodyPr/>
        <a:lstStyle/>
        <a:p>
          <a:endParaRPr lang="en-US"/>
        </a:p>
      </dgm:t>
    </dgm:pt>
    <dgm:pt modelId="{CC098DCE-5547-4E75-A01D-AC392768A52F}" type="sibTrans" cxnId="{C9E86770-B25F-4A8B-8EC9-2709D718E211}">
      <dgm:prSet/>
      <dgm:spPr/>
      <dgm:t>
        <a:bodyPr/>
        <a:lstStyle/>
        <a:p>
          <a:endParaRPr lang="en-US"/>
        </a:p>
      </dgm:t>
    </dgm:pt>
    <dgm:pt modelId="{9E9E22C7-D7B8-444B-888F-B5C8AF3E4DDB}">
      <dgm:prSet phldrT="[Text]"/>
      <dgm:spPr/>
      <dgm:t>
        <a:bodyPr/>
        <a:lstStyle/>
        <a:p>
          <a:r>
            <a:rPr lang="en-US" dirty="0" smtClean="0"/>
            <a:t>WITH MILD STEEL</a:t>
          </a:r>
          <a:endParaRPr lang="en-US" dirty="0"/>
        </a:p>
      </dgm:t>
    </dgm:pt>
    <dgm:pt modelId="{AC3E15E0-7CB3-4F07-9FE8-BF746879C3BA}" type="parTrans" cxnId="{0D4AC53A-E97C-4BA9-9898-CE00D2BDEC6E}">
      <dgm:prSet/>
      <dgm:spPr/>
      <dgm:t>
        <a:bodyPr/>
        <a:lstStyle/>
        <a:p>
          <a:endParaRPr lang="en-US"/>
        </a:p>
      </dgm:t>
    </dgm:pt>
    <dgm:pt modelId="{C5EE7428-8063-493B-8CC1-798757640A49}" type="sibTrans" cxnId="{0D4AC53A-E97C-4BA9-9898-CE00D2BDEC6E}">
      <dgm:prSet/>
      <dgm:spPr/>
      <dgm:t>
        <a:bodyPr/>
        <a:lstStyle/>
        <a:p>
          <a:endParaRPr lang="en-US"/>
        </a:p>
      </dgm:t>
    </dgm:pt>
    <dgm:pt modelId="{78A4DDA5-A3FD-4C59-BF8C-DE541F53463A}">
      <dgm:prSet phldrT="[Text]"/>
      <dgm:spPr/>
      <dgm:t>
        <a:bodyPr/>
        <a:lstStyle/>
        <a:p>
          <a:r>
            <a:rPr lang="en-US" dirty="0" smtClean="0"/>
            <a:t>WITH TORSTEEL</a:t>
          </a:r>
          <a:endParaRPr lang="en-US" dirty="0"/>
        </a:p>
      </dgm:t>
    </dgm:pt>
    <dgm:pt modelId="{BBE8A0B7-C690-4273-8ACB-2097F204405F}" type="parTrans" cxnId="{858B60A6-5176-4F57-97A9-1F72B5BD6FB4}">
      <dgm:prSet/>
      <dgm:spPr/>
      <dgm:t>
        <a:bodyPr/>
        <a:lstStyle/>
        <a:p>
          <a:endParaRPr lang="en-US"/>
        </a:p>
      </dgm:t>
    </dgm:pt>
    <dgm:pt modelId="{0FF04276-11AE-49C7-A52D-6F1A560EADBE}" type="sibTrans" cxnId="{858B60A6-5176-4F57-97A9-1F72B5BD6FB4}">
      <dgm:prSet/>
      <dgm:spPr/>
      <dgm:t>
        <a:bodyPr/>
        <a:lstStyle/>
        <a:p>
          <a:endParaRPr lang="en-US"/>
        </a:p>
      </dgm:t>
    </dgm:pt>
    <dgm:pt modelId="{9173FE8F-B273-4E28-BD55-1099A5434D3E}">
      <dgm:prSet phldrT="[Text]"/>
      <dgm:spPr/>
      <dgm:t>
        <a:bodyPr/>
        <a:lstStyle/>
        <a:p>
          <a:r>
            <a:rPr lang="en-US" dirty="0" smtClean="0"/>
            <a:t>WITH MILD STEEL</a:t>
          </a:r>
          <a:endParaRPr lang="en-US" dirty="0"/>
        </a:p>
      </dgm:t>
    </dgm:pt>
    <dgm:pt modelId="{1845D38D-0CBC-49BA-A1C3-DB39725E343E}" type="parTrans" cxnId="{9CA6D51B-5DEA-4421-B4AF-A320A3CB0F5A}">
      <dgm:prSet/>
      <dgm:spPr/>
      <dgm:t>
        <a:bodyPr/>
        <a:lstStyle/>
        <a:p>
          <a:endParaRPr lang="en-US"/>
        </a:p>
      </dgm:t>
    </dgm:pt>
    <dgm:pt modelId="{80C0D353-6424-409C-8593-BDD84218D9F3}" type="sibTrans" cxnId="{9CA6D51B-5DEA-4421-B4AF-A320A3CB0F5A}">
      <dgm:prSet/>
      <dgm:spPr/>
      <dgm:t>
        <a:bodyPr/>
        <a:lstStyle/>
        <a:p>
          <a:endParaRPr lang="en-US"/>
        </a:p>
      </dgm:t>
    </dgm:pt>
    <dgm:pt modelId="{920745F3-1D89-45B7-8363-E6B8F25BA0A5}" type="pres">
      <dgm:prSet presAssocID="{60F33CC2-7025-4384-9B07-177D6C3A8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3FE6BE-266E-4F1A-A083-C55CAD0927C0}" type="pres">
      <dgm:prSet presAssocID="{A82244DB-2B98-4F7B-99EE-6708F38B78F4}" presName="hierRoot1" presStyleCnt="0"/>
      <dgm:spPr/>
    </dgm:pt>
    <dgm:pt modelId="{1469A111-6B20-4212-9B6E-73C89ABBFFE3}" type="pres">
      <dgm:prSet presAssocID="{A82244DB-2B98-4F7B-99EE-6708F38B78F4}" presName="composite" presStyleCnt="0"/>
      <dgm:spPr/>
    </dgm:pt>
    <dgm:pt modelId="{1B33B47F-B6D6-46E6-8662-B6DB088FF43D}" type="pres">
      <dgm:prSet presAssocID="{A82244DB-2B98-4F7B-99EE-6708F38B78F4}" presName="background" presStyleLbl="node0" presStyleIdx="0" presStyleCnt="1"/>
      <dgm:spPr/>
    </dgm:pt>
    <dgm:pt modelId="{503E1CD7-790C-4FF5-B497-2F97F1C63A8F}" type="pres">
      <dgm:prSet presAssocID="{A82244DB-2B98-4F7B-99EE-6708F38B78F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4288-1443-41DE-948F-2599E725D2F6}" type="pres">
      <dgm:prSet presAssocID="{A82244DB-2B98-4F7B-99EE-6708F38B78F4}" presName="hierChild2" presStyleCnt="0"/>
      <dgm:spPr/>
    </dgm:pt>
    <dgm:pt modelId="{3644948F-1652-48C5-B1BD-2C5E9CD569E1}" type="pres">
      <dgm:prSet presAssocID="{29FB163F-5400-4D02-BB7F-DDEA356B5841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71649F2-D42F-4928-A287-D8A18CDE3FFD}" type="pres">
      <dgm:prSet presAssocID="{904B9FCD-3089-43F3-91F3-DDB00E6CEE1E}" presName="hierRoot2" presStyleCnt="0"/>
      <dgm:spPr/>
    </dgm:pt>
    <dgm:pt modelId="{298A4A8D-5675-49DF-8ECA-A7CC66A87F1E}" type="pres">
      <dgm:prSet presAssocID="{904B9FCD-3089-43F3-91F3-DDB00E6CEE1E}" presName="composite2" presStyleCnt="0"/>
      <dgm:spPr/>
    </dgm:pt>
    <dgm:pt modelId="{D98D7E46-93E4-4650-A911-1EC3B5F7B06F}" type="pres">
      <dgm:prSet presAssocID="{904B9FCD-3089-43F3-91F3-DDB00E6CEE1E}" presName="background2" presStyleLbl="node2" presStyleIdx="0" presStyleCnt="3"/>
      <dgm:spPr/>
    </dgm:pt>
    <dgm:pt modelId="{90551A2F-44F2-4E91-A2B6-7C6AC1B7C164}" type="pres">
      <dgm:prSet presAssocID="{904B9FCD-3089-43F3-91F3-DDB00E6CEE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A4876-6B51-4D2C-BF80-D8C95F432722}" type="pres">
      <dgm:prSet presAssocID="{904B9FCD-3089-43F3-91F3-DDB00E6CEE1E}" presName="hierChild3" presStyleCnt="0"/>
      <dgm:spPr/>
    </dgm:pt>
    <dgm:pt modelId="{6DACF2B6-1E13-42E3-834F-D32ECB807EF6}" type="pres">
      <dgm:prSet presAssocID="{8D9A51E6-929A-44BC-AEBF-344C9E52FB7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CE65BA08-D9DB-45AF-93BD-E5C553118DF3}" type="pres">
      <dgm:prSet presAssocID="{A0B59E11-59CC-4549-9A73-912921ECB968}" presName="hierRoot3" presStyleCnt="0"/>
      <dgm:spPr/>
    </dgm:pt>
    <dgm:pt modelId="{4FF7C1B4-2A90-440E-BEBE-417D80F6D7A5}" type="pres">
      <dgm:prSet presAssocID="{A0B59E11-59CC-4549-9A73-912921ECB968}" presName="composite3" presStyleCnt="0"/>
      <dgm:spPr/>
    </dgm:pt>
    <dgm:pt modelId="{75255BBF-F718-4F71-934B-AAEEB478F997}" type="pres">
      <dgm:prSet presAssocID="{A0B59E11-59CC-4549-9A73-912921ECB968}" presName="background3" presStyleLbl="node3" presStyleIdx="0" presStyleCnt="4"/>
      <dgm:spPr/>
    </dgm:pt>
    <dgm:pt modelId="{F95C76D7-A023-4B4A-8503-D530A0F738BC}" type="pres">
      <dgm:prSet presAssocID="{A0B59E11-59CC-4549-9A73-912921ECB96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75E9E0-6CC2-49B2-B220-E48D1AE8D72C}" type="pres">
      <dgm:prSet presAssocID="{A0B59E11-59CC-4549-9A73-912921ECB968}" presName="hierChild4" presStyleCnt="0"/>
      <dgm:spPr/>
    </dgm:pt>
    <dgm:pt modelId="{D1237D42-B323-42F9-9F08-BC4D5EEEF992}" type="pres">
      <dgm:prSet presAssocID="{AC3E15E0-7CB3-4F07-9FE8-BF746879C3BA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7E73C7F-D0E6-4CA8-8DCC-549715501033}" type="pres">
      <dgm:prSet presAssocID="{9E9E22C7-D7B8-444B-888F-B5C8AF3E4DDB}" presName="hierRoot3" presStyleCnt="0"/>
      <dgm:spPr/>
    </dgm:pt>
    <dgm:pt modelId="{FC1BBF9C-C381-47DD-801C-2B3984D36209}" type="pres">
      <dgm:prSet presAssocID="{9E9E22C7-D7B8-444B-888F-B5C8AF3E4DDB}" presName="composite3" presStyleCnt="0"/>
      <dgm:spPr/>
    </dgm:pt>
    <dgm:pt modelId="{39A48C94-7219-4442-BA35-8FEA1476DE0B}" type="pres">
      <dgm:prSet presAssocID="{9E9E22C7-D7B8-444B-888F-B5C8AF3E4DDB}" presName="background3" presStyleLbl="node3" presStyleIdx="1" presStyleCnt="4"/>
      <dgm:spPr/>
    </dgm:pt>
    <dgm:pt modelId="{DAA54FC4-7A89-4831-8F65-9CEC935CF399}" type="pres">
      <dgm:prSet presAssocID="{9E9E22C7-D7B8-444B-888F-B5C8AF3E4DD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D69184-6775-4999-9D9F-2C433CA59170}" type="pres">
      <dgm:prSet presAssocID="{9E9E22C7-D7B8-444B-888F-B5C8AF3E4DDB}" presName="hierChild4" presStyleCnt="0"/>
      <dgm:spPr/>
    </dgm:pt>
    <dgm:pt modelId="{129AA969-D25A-4328-83C6-39E96A0018F4}" type="pres">
      <dgm:prSet presAssocID="{E221FAE7-44FC-4F86-9E78-DEF1DD7C29D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6464995-3DCF-4CFA-8F65-B93D453FDB20}" type="pres">
      <dgm:prSet presAssocID="{4D72074E-7B62-431D-9083-8A9C62DE4B96}" presName="hierRoot2" presStyleCnt="0"/>
      <dgm:spPr/>
    </dgm:pt>
    <dgm:pt modelId="{B01EC26E-06B3-44A9-84B1-26D080E2E7DE}" type="pres">
      <dgm:prSet presAssocID="{4D72074E-7B62-431D-9083-8A9C62DE4B96}" presName="composite2" presStyleCnt="0"/>
      <dgm:spPr/>
    </dgm:pt>
    <dgm:pt modelId="{0490BC06-64BD-4BBF-ADC6-F52879893FBE}" type="pres">
      <dgm:prSet presAssocID="{4D72074E-7B62-431D-9083-8A9C62DE4B96}" presName="background2" presStyleLbl="node2" presStyleIdx="1" presStyleCnt="3"/>
      <dgm:spPr/>
    </dgm:pt>
    <dgm:pt modelId="{4ECE8E89-6545-4100-BDC5-500AC7B0E93C}" type="pres">
      <dgm:prSet presAssocID="{4D72074E-7B62-431D-9083-8A9C62DE4B9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C4DAB2-6012-4CDC-9D97-09AD6C8B8C49}" type="pres">
      <dgm:prSet presAssocID="{4D72074E-7B62-431D-9083-8A9C62DE4B96}" presName="hierChild3" presStyleCnt="0"/>
      <dgm:spPr/>
    </dgm:pt>
    <dgm:pt modelId="{3F08DFF6-FDF8-4D2F-9F5B-65FFB2EFE4CD}" type="pres">
      <dgm:prSet presAssocID="{BBE8A0B7-C690-4273-8ACB-2097F204405F}" presName="Name17" presStyleLbl="parChTrans1D3" presStyleIdx="2" presStyleCnt="4"/>
      <dgm:spPr/>
      <dgm:t>
        <a:bodyPr/>
        <a:lstStyle/>
        <a:p>
          <a:endParaRPr lang="en-US"/>
        </a:p>
      </dgm:t>
    </dgm:pt>
    <dgm:pt modelId="{2AC7B6F7-9E1B-43A1-B2A2-0512C0FB72C4}" type="pres">
      <dgm:prSet presAssocID="{78A4DDA5-A3FD-4C59-BF8C-DE541F53463A}" presName="hierRoot3" presStyleCnt="0"/>
      <dgm:spPr/>
    </dgm:pt>
    <dgm:pt modelId="{66775D96-5802-469D-9735-60D276E3CCDD}" type="pres">
      <dgm:prSet presAssocID="{78A4DDA5-A3FD-4C59-BF8C-DE541F53463A}" presName="composite3" presStyleCnt="0"/>
      <dgm:spPr/>
    </dgm:pt>
    <dgm:pt modelId="{96414250-5A9C-44D3-8663-118EB0A43DA7}" type="pres">
      <dgm:prSet presAssocID="{78A4DDA5-A3FD-4C59-BF8C-DE541F53463A}" presName="background3" presStyleLbl="node3" presStyleIdx="2" presStyleCnt="4"/>
      <dgm:spPr/>
    </dgm:pt>
    <dgm:pt modelId="{151A26EF-AC14-4D81-AF5B-712849F95CC0}" type="pres">
      <dgm:prSet presAssocID="{78A4DDA5-A3FD-4C59-BF8C-DE541F53463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B8B66F-8954-4693-B8EE-83D914808364}" type="pres">
      <dgm:prSet presAssocID="{78A4DDA5-A3FD-4C59-BF8C-DE541F53463A}" presName="hierChild4" presStyleCnt="0"/>
      <dgm:spPr/>
    </dgm:pt>
    <dgm:pt modelId="{20B2C307-9470-46A8-9C3A-6035647416B6}" type="pres">
      <dgm:prSet presAssocID="{1845D38D-0CBC-49BA-A1C3-DB39725E343E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6D6DC7D-ECC3-4DF1-A535-A7760ADE74EA}" type="pres">
      <dgm:prSet presAssocID="{9173FE8F-B273-4E28-BD55-1099A5434D3E}" presName="hierRoot3" presStyleCnt="0"/>
      <dgm:spPr/>
    </dgm:pt>
    <dgm:pt modelId="{1B11BA15-EEE0-42DF-B465-3973DD475D36}" type="pres">
      <dgm:prSet presAssocID="{9173FE8F-B273-4E28-BD55-1099A5434D3E}" presName="composite3" presStyleCnt="0"/>
      <dgm:spPr/>
    </dgm:pt>
    <dgm:pt modelId="{2CA01655-AC84-48AD-ACD2-82985DEF374F}" type="pres">
      <dgm:prSet presAssocID="{9173FE8F-B273-4E28-BD55-1099A5434D3E}" presName="background3" presStyleLbl="node3" presStyleIdx="3" presStyleCnt="4"/>
      <dgm:spPr/>
    </dgm:pt>
    <dgm:pt modelId="{ED8A5E4A-26D5-4C9C-8EB8-8DAB303F5F04}" type="pres">
      <dgm:prSet presAssocID="{9173FE8F-B273-4E28-BD55-1099A5434D3E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3D7965-F4EB-429A-B6BB-CFE3A19C4511}" type="pres">
      <dgm:prSet presAssocID="{9173FE8F-B273-4E28-BD55-1099A5434D3E}" presName="hierChild4" presStyleCnt="0"/>
      <dgm:spPr/>
    </dgm:pt>
    <dgm:pt modelId="{7EE6BD1F-68ED-4C61-A192-C64FA986275A}" type="pres">
      <dgm:prSet presAssocID="{5D826464-C19D-4458-9ACD-5CB11E568A7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0C6C488-ED5A-4A04-B99B-497B85507042}" type="pres">
      <dgm:prSet presAssocID="{1F4EC768-13F8-4889-9BD4-9D299C1E333D}" presName="hierRoot2" presStyleCnt="0"/>
      <dgm:spPr/>
    </dgm:pt>
    <dgm:pt modelId="{4E8B00A7-38F3-4433-A1EC-5508856035AC}" type="pres">
      <dgm:prSet presAssocID="{1F4EC768-13F8-4889-9BD4-9D299C1E333D}" presName="composite2" presStyleCnt="0"/>
      <dgm:spPr/>
    </dgm:pt>
    <dgm:pt modelId="{9187ED6C-7DEA-487E-AF2C-948A1B60E410}" type="pres">
      <dgm:prSet presAssocID="{1F4EC768-13F8-4889-9BD4-9D299C1E333D}" presName="background2" presStyleLbl="node2" presStyleIdx="2" presStyleCnt="3"/>
      <dgm:spPr/>
    </dgm:pt>
    <dgm:pt modelId="{59279711-7299-4E23-AF54-60413E167834}" type="pres">
      <dgm:prSet presAssocID="{1F4EC768-13F8-4889-9BD4-9D299C1E333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527CB8-FB48-469E-BBDF-1A98E9E93C31}" type="pres">
      <dgm:prSet presAssocID="{1F4EC768-13F8-4889-9BD4-9D299C1E333D}" presName="hierChild3" presStyleCnt="0"/>
      <dgm:spPr/>
    </dgm:pt>
  </dgm:ptLst>
  <dgm:cxnLst>
    <dgm:cxn modelId="{7C648EE5-D79C-42D3-BE43-877ABA295EC8}" type="presOf" srcId="{8D9A51E6-929A-44BC-AEBF-344C9E52FB78}" destId="{6DACF2B6-1E13-42E3-834F-D32ECB807EF6}" srcOrd="0" destOrd="0" presId="urn:microsoft.com/office/officeart/2005/8/layout/hierarchy1"/>
    <dgm:cxn modelId="{8BA2FEB7-F050-47CD-855A-2493B231E0EE}" type="presOf" srcId="{4D72074E-7B62-431D-9083-8A9C62DE4B96}" destId="{4ECE8E89-6545-4100-BDC5-500AC7B0E93C}" srcOrd="0" destOrd="0" presId="urn:microsoft.com/office/officeart/2005/8/layout/hierarchy1"/>
    <dgm:cxn modelId="{1070E7CC-A341-4C6E-88E3-B31A5BB69B03}" srcId="{A82244DB-2B98-4F7B-99EE-6708F38B78F4}" destId="{4D72074E-7B62-431D-9083-8A9C62DE4B96}" srcOrd="1" destOrd="0" parTransId="{E221FAE7-44FC-4F86-9E78-DEF1DD7C29DA}" sibTransId="{E303595C-A677-4DE5-B84F-9E13AD284693}"/>
    <dgm:cxn modelId="{467D1FE3-E23D-488C-A316-512351D10890}" srcId="{60F33CC2-7025-4384-9B07-177D6C3A8D24}" destId="{A82244DB-2B98-4F7B-99EE-6708F38B78F4}" srcOrd="0" destOrd="0" parTransId="{E1C9A9F2-242B-4EEE-AB6B-429184C31219}" sibTransId="{24B50504-D278-49C8-8360-5F436E412ED9}"/>
    <dgm:cxn modelId="{96DD084A-B40D-4935-90FD-24EE64B5CE39}" type="presOf" srcId="{E221FAE7-44FC-4F86-9E78-DEF1DD7C29DA}" destId="{129AA969-D25A-4328-83C6-39E96A0018F4}" srcOrd="0" destOrd="0" presId="urn:microsoft.com/office/officeart/2005/8/layout/hierarchy1"/>
    <dgm:cxn modelId="{C02223BF-695C-4AA5-9CAF-1C4742A824B9}" type="presOf" srcId="{A0B59E11-59CC-4549-9A73-912921ECB968}" destId="{F95C76D7-A023-4B4A-8503-D530A0F738BC}" srcOrd="0" destOrd="0" presId="urn:microsoft.com/office/officeart/2005/8/layout/hierarchy1"/>
    <dgm:cxn modelId="{E6CC3728-4F44-4B11-A586-297F8BBB49B8}" type="presOf" srcId="{78A4DDA5-A3FD-4C59-BF8C-DE541F53463A}" destId="{151A26EF-AC14-4D81-AF5B-712849F95CC0}" srcOrd="0" destOrd="0" presId="urn:microsoft.com/office/officeart/2005/8/layout/hierarchy1"/>
    <dgm:cxn modelId="{AD306C34-BA42-4251-A815-8A9F795F3FC6}" type="presOf" srcId="{904B9FCD-3089-43F3-91F3-DDB00E6CEE1E}" destId="{90551A2F-44F2-4E91-A2B6-7C6AC1B7C164}" srcOrd="0" destOrd="0" presId="urn:microsoft.com/office/officeart/2005/8/layout/hierarchy1"/>
    <dgm:cxn modelId="{68A99A7B-BF0B-4E28-8F93-FCCD20060D22}" srcId="{A82244DB-2B98-4F7B-99EE-6708F38B78F4}" destId="{1F4EC768-13F8-4889-9BD4-9D299C1E333D}" srcOrd="2" destOrd="0" parTransId="{5D826464-C19D-4458-9ACD-5CB11E568A7D}" sibTransId="{14DC3336-CC2F-474E-9106-7241D37C554E}"/>
    <dgm:cxn modelId="{6761FB05-2F9C-4B4B-B3D6-153E7303B571}" type="presOf" srcId="{1F4EC768-13F8-4889-9BD4-9D299C1E333D}" destId="{59279711-7299-4E23-AF54-60413E167834}" srcOrd="0" destOrd="0" presId="urn:microsoft.com/office/officeart/2005/8/layout/hierarchy1"/>
    <dgm:cxn modelId="{9CA6D51B-5DEA-4421-B4AF-A320A3CB0F5A}" srcId="{4D72074E-7B62-431D-9083-8A9C62DE4B96}" destId="{9173FE8F-B273-4E28-BD55-1099A5434D3E}" srcOrd="1" destOrd="0" parTransId="{1845D38D-0CBC-49BA-A1C3-DB39725E343E}" sibTransId="{80C0D353-6424-409C-8593-BDD84218D9F3}"/>
    <dgm:cxn modelId="{DFDEB553-C05F-4788-9837-693E16C4C548}" type="presOf" srcId="{AC3E15E0-7CB3-4F07-9FE8-BF746879C3BA}" destId="{D1237D42-B323-42F9-9F08-BC4D5EEEF992}" srcOrd="0" destOrd="0" presId="urn:microsoft.com/office/officeart/2005/8/layout/hierarchy1"/>
    <dgm:cxn modelId="{8319AB6D-8CCD-463C-ACEB-E554A6D4A7D6}" type="presOf" srcId="{1845D38D-0CBC-49BA-A1C3-DB39725E343E}" destId="{20B2C307-9470-46A8-9C3A-6035647416B6}" srcOrd="0" destOrd="0" presId="urn:microsoft.com/office/officeart/2005/8/layout/hierarchy1"/>
    <dgm:cxn modelId="{3F5C66DB-B80F-4826-BC27-34FCAB42CD45}" type="presOf" srcId="{A82244DB-2B98-4F7B-99EE-6708F38B78F4}" destId="{503E1CD7-790C-4FF5-B497-2F97F1C63A8F}" srcOrd="0" destOrd="0" presId="urn:microsoft.com/office/officeart/2005/8/layout/hierarchy1"/>
    <dgm:cxn modelId="{19998C0F-BF73-4451-B4F7-59CEA5CF92DE}" type="presOf" srcId="{BBE8A0B7-C690-4273-8ACB-2097F204405F}" destId="{3F08DFF6-FDF8-4D2F-9F5B-65FFB2EFE4CD}" srcOrd="0" destOrd="0" presId="urn:microsoft.com/office/officeart/2005/8/layout/hierarchy1"/>
    <dgm:cxn modelId="{B7BBFE27-1DE8-491D-AB37-F49EF7A2E241}" type="presOf" srcId="{9173FE8F-B273-4E28-BD55-1099A5434D3E}" destId="{ED8A5E4A-26D5-4C9C-8EB8-8DAB303F5F04}" srcOrd="0" destOrd="0" presId="urn:microsoft.com/office/officeart/2005/8/layout/hierarchy1"/>
    <dgm:cxn modelId="{C3FD622E-2E8D-40BD-B3FE-523A93C491AC}" type="presOf" srcId="{9E9E22C7-D7B8-444B-888F-B5C8AF3E4DDB}" destId="{DAA54FC4-7A89-4831-8F65-9CEC935CF399}" srcOrd="0" destOrd="0" presId="urn:microsoft.com/office/officeart/2005/8/layout/hierarchy1"/>
    <dgm:cxn modelId="{8DEE0A88-08AA-4193-AFF5-8487959EC88F}" type="presOf" srcId="{29FB163F-5400-4D02-BB7F-DDEA356B5841}" destId="{3644948F-1652-48C5-B1BD-2C5E9CD569E1}" srcOrd="0" destOrd="0" presId="urn:microsoft.com/office/officeart/2005/8/layout/hierarchy1"/>
    <dgm:cxn modelId="{6A459A0D-7B2F-454E-B887-15E2CF03D4AC}" srcId="{A82244DB-2B98-4F7B-99EE-6708F38B78F4}" destId="{904B9FCD-3089-43F3-91F3-DDB00E6CEE1E}" srcOrd="0" destOrd="0" parTransId="{29FB163F-5400-4D02-BB7F-DDEA356B5841}" sibTransId="{9E215DD4-0665-4670-ADD7-AF46F7AD9847}"/>
    <dgm:cxn modelId="{C9E86770-B25F-4A8B-8EC9-2709D718E211}" srcId="{904B9FCD-3089-43F3-91F3-DDB00E6CEE1E}" destId="{A0B59E11-59CC-4549-9A73-912921ECB968}" srcOrd="0" destOrd="0" parTransId="{8D9A51E6-929A-44BC-AEBF-344C9E52FB78}" sibTransId="{CC098DCE-5547-4E75-A01D-AC392768A52F}"/>
    <dgm:cxn modelId="{858B60A6-5176-4F57-97A9-1F72B5BD6FB4}" srcId="{4D72074E-7B62-431D-9083-8A9C62DE4B96}" destId="{78A4DDA5-A3FD-4C59-BF8C-DE541F53463A}" srcOrd="0" destOrd="0" parTransId="{BBE8A0B7-C690-4273-8ACB-2097F204405F}" sibTransId="{0FF04276-11AE-49C7-A52D-6F1A560EADBE}"/>
    <dgm:cxn modelId="{6AFC7772-9E0F-4C64-BB67-D07C22A195A3}" type="presOf" srcId="{5D826464-C19D-4458-9ACD-5CB11E568A7D}" destId="{7EE6BD1F-68ED-4C61-A192-C64FA986275A}" srcOrd="0" destOrd="0" presId="urn:microsoft.com/office/officeart/2005/8/layout/hierarchy1"/>
    <dgm:cxn modelId="{658A8A4E-2BFD-4B0F-BBC0-4B8F0CABE270}" type="presOf" srcId="{60F33CC2-7025-4384-9B07-177D6C3A8D24}" destId="{920745F3-1D89-45B7-8363-E6B8F25BA0A5}" srcOrd="0" destOrd="0" presId="urn:microsoft.com/office/officeart/2005/8/layout/hierarchy1"/>
    <dgm:cxn modelId="{0D4AC53A-E97C-4BA9-9898-CE00D2BDEC6E}" srcId="{904B9FCD-3089-43F3-91F3-DDB00E6CEE1E}" destId="{9E9E22C7-D7B8-444B-888F-B5C8AF3E4DDB}" srcOrd="1" destOrd="0" parTransId="{AC3E15E0-7CB3-4F07-9FE8-BF746879C3BA}" sibTransId="{C5EE7428-8063-493B-8CC1-798757640A49}"/>
    <dgm:cxn modelId="{61B8390A-4C62-410A-AD3A-3C83A5268C50}" type="presParOf" srcId="{920745F3-1D89-45B7-8363-E6B8F25BA0A5}" destId="{6F3FE6BE-266E-4F1A-A083-C55CAD0927C0}" srcOrd="0" destOrd="0" presId="urn:microsoft.com/office/officeart/2005/8/layout/hierarchy1"/>
    <dgm:cxn modelId="{C9CC73C2-59A3-4AC0-BD3C-15A106D70970}" type="presParOf" srcId="{6F3FE6BE-266E-4F1A-A083-C55CAD0927C0}" destId="{1469A111-6B20-4212-9B6E-73C89ABBFFE3}" srcOrd="0" destOrd="0" presId="urn:microsoft.com/office/officeart/2005/8/layout/hierarchy1"/>
    <dgm:cxn modelId="{91B2249A-704B-4971-83C5-61DD1F9F3EDB}" type="presParOf" srcId="{1469A111-6B20-4212-9B6E-73C89ABBFFE3}" destId="{1B33B47F-B6D6-46E6-8662-B6DB088FF43D}" srcOrd="0" destOrd="0" presId="urn:microsoft.com/office/officeart/2005/8/layout/hierarchy1"/>
    <dgm:cxn modelId="{D7AE0124-09C8-4B2F-9C06-D30280FEB661}" type="presParOf" srcId="{1469A111-6B20-4212-9B6E-73C89ABBFFE3}" destId="{503E1CD7-790C-4FF5-B497-2F97F1C63A8F}" srcOrd="1" destOrd="0" presId="urn:microsoft.com/office/officeart/2005/8/layout/hierarchy1"/>
    <dgm:cxn modelId="{355574C5-C678-4336-BF3B-21263EB022F8}" type="presParOf" srcId="{6F3FE6BE-266E-4F1A-A083-C55CAD0927C0}" destId="{C6764288-1443-41DE-948F-2599E725D2F6}" srcOrd="1" destOrd="0" presId="urn:microsoft.com/office/officeart/2005/8/layout/hierarchy1"/>
    <dgm:cxn modelId="{CBD96BB9-1514-4839-930A-BE438D4C6D49}" type="presParOf" srcId="{C6764288-1443-41DE-948F-2599E725D2F6}" destId="{3644948F-1652-48C5-B1BD-2C5E9CD569E1}" srcOrd="0" destOrd="0" presId="urn:microsoft.com/office/officeart/2005/8/layout/hierarchy1"/>
    <dgm:cxn modelId="{3F885A7D-E8BB-48D4-9D95-988E86C86EE5}" type="presParOf" srcId="{C6764288-1443-41DE-948F-2599E725D2F6}" destId="{671649F2-D42F-4928-A287-D8A18CDE3FFD}" srcOrd="1" destOrd="0" presId="urn:microsoft.com/office/officeart/2005/8/layout/hierarchy1"/>
    <dgm:cxn modelId="{0057E119-2BA9-410A-8208-1535B41EDCB4}" type="presParOf" srcId="{671649F2-D42F-4928-A287-D8A18CDE3FFD}" destId="{298A4A8D-5675-49DF-8ECA-A7CC66A87F1E}" srcOrd="0" destOrd="0" presId="urn:microsoft.com/office/officeart/2005/8/layout/hierarchy1"/>
    <dgm:cxn modelId="{EF4E84F1-F77F-4821-9543-B329C3D95806}" type="presParOf" srcId="{298A4A8D-5675-49DF-8ECA-A7CC66A87F1E}" destId="{D98D7E46-93E4-4650-A911-1EC3B5F7B06F}" srcOrd="0" destOrd="0" presId="urn:microsoft.com/office/officeart/2005/8/layout/hierarchy1"/>
    <dgm:cxn modelId="{B97E1DAB-0C49-43DB-8F6F-A5D2C81E69F2}" type="presParOf" srcId="{298A4A8D-5675-49DF-8ECA-A7CC66A87F1E}" destId="{90551A2F-44F2-4E91-A2B6-7C6AC1B7C164}" srcOrd="1" destOrd="0" presId="urn:microsoft.com/office/officeart/2005/8/layout/hierarchy1"/>
    <dgm:cxn modelId="{CE5F0EE0-860D-4ED2-BAE3-63B877D7776C}" type="presParOf" srcId="{671649F2-D42F-4928-A287-D8A18CDE3FFD}" destId="{ECBA4876-6B51-4D2C-BF80-D8C95F432722}" srcOrd="1" destOrd="0" presId="urn:microsoft.com/office/officeart/2005/8/layout/hierarchy1"/>
    <dgm:cxn modelId="{A20588D0-1FF6-45FC-9183-4BCC4E011140}" type="presParOf" srcId="{ECBA4876-6B51-4D2C-BF80-D8C95F432722}" destId="{6DACF2B6-1E13-42E3-834F-D32ECB807EF6}" srcOrd="0" destOrd="0" presId="urn:microsoft.com/office/officeart/2005/8/layout/hierarchy1"/>
    <dgm:cxn modelId="{7EA4AB90-3A2A-4064-B6F7-9931249C8832}" type="presParOf" srcId="{ECBA4876-6B51-4D2C-BF80-D8C95F432722}" destId="{CE65BA08-D9DB-45AF-93BD-E5C553118DF3}" srcOrd="1" destOrd="0" presId="urn:microsoft.com/office/officeart/2005/8/layout/hierarchy1"/>
    <dgm:cxn modelId="{EB908FA5-7264-4826-A8FB-020CCC4FB618}" type="presParOf" srcId="{CE65BA08-D9DB-45AF-93BD-E5C553118DF3}" destId="{4FF7C1B4-2A90-440E-BEBE-417D80F6D7A5}" srcOrd="0" destOrd="0" presId="urn:microsoft.com/office/officeart/2005/8/layout/hierarchy1"/>
    <dgm:cxn modelId="{E2F5A26E-4A87-406D-A000-8C0F132C4CDF}" type="presParOf" srcId="{4FF7C1B4-2A90-440E-BEBE-417D80F6D7A5}" destId="{75255BBF-F718-4F71-934B-AAEEB478F997}" srcOrd="0" destOrd="0" presId="urn:microsoft.com/office/officeart/2005/8/layout/hierarchy1"/>
    <dgm:cxn modelId="{1A2F898E-CB7A-4956-BBF8-06B305EBD8FA}" type="presParOf" srcId="{4FF7C1B4-2A90-440E-BEBE-417D80F6D7A5}" destId="{F95C76D7-A023-4B4A-8503-D530A0F738BC}" srcOrd="1" destOrd="0" presId="urn:microsoft.com/office/officeart/2005/8/layout/hierarchy1"/>
    <dgm:cxn modelId="{EA3EE402-3CF8-4919-9450-85F9A1D83CF0}" type="presParOf" srcId="{CE65BA08-D9DB-45AF-93BD-E5C553118DF3}" destId="{A675E9E0-6CC2-49B2-B220-E48D1AE8D72C}" srcOrd="1" destOrd="0" presId="urn:microsoft.com/office/officeart/2005/8/layout/hierarchy1"/>
    <dgm:cxn modelId="{46AC0401-CB87-453D-B092-A210324ED3F0}" type="presParOf" srcId="{ECBA4876-6B51-4D2C-BF80-D8C95F432722}" destId="{D1237D42-B323-42F9-9F08-BC4D5EEEF992}" srcOrd="2" destOrd="0" presId="urn:microsoft.com/office/officeart/2005/8/layout/hierarchy1"/>
    <dgm:cxn modelId="{086484CB-9AFF-495E-99B2-BAA9E58CDEB1}" type="presParOf" srcId="{ECBA4876-6B51-4D2C-BF80-D8C95F432722}" destId="{17E73C7F-D0E6-4CA8-8DCC-549715501033}" srcOrd="3" destOrd="0" presId="urn:microsoft.com/office/officeart/2005/8/layout/hierarchy1"/>
    <dgm:cxn modelId="{1057F5A1-4268-460E-85E9-AE1ED5D77716}" type="presParOf" srcId="{17E73C7F-D0E6-4CA8-8DCC-549715501033}" destId="{FC1BBF9C-C381-47DD-801C-2B3984D36209}" srcOrd="0" destOrd="0" presId="urn:microsoft.com/office/officeart/2005/8/layout/hierarchy1"/>
    <dgm:cxn modelId="{F927F06D-70CF-4709-9C53-E09E63D7B3E8}" type="presParOf" srcId="{FC1BBF9C-C381-47DD-801C-2B3984D36209}" destId="{39A48C94-7219-4442-BA35-8FEA1476DE0B}" srcOrd="0" destOrd="0" presId="urn:microsoft.com/office/officeart/2005/8/layout/hierarchy1"/>
    <dgm:cxn modelId="{CA822087-9312-47E1-9A5E-EC6A0E10C829}" type="presParOf" srcId="{FC1BBF9C-C381-47DD-801C-2B3984D36209}" destId="{DAA54FC4-7A89-4831-8F65-9CEC935CF399}" srcOrd="1" destOrd="0" presId="urn:microsoft.com/office/officeart/2005/8/layout/hierarchy1"/>
    <dgm:cxn modelId="{FEE0AEFB-C217-4FF1-B1DC-BF5D3436A880}" type="presParOf" srcId="{17E73C7F-D0E6-4CA8-8DCC-549715501033}" destId="{0AD69184-6775-4999-9D9F-2C433CA59170}" srcOrd="1" destOrd="0" presId="urn:microsoft.com/office/officeart/2005/8/layout/hierarchy1"/>
    <dgm:cxn modelId="{64A296B6-4D9A-4E0C-8FA9-6B2921AB67D8}" type="presParOf" srcId="{C6764288-1443-41DE-948F-2599E725D2F6}" destId="{129AA969-D25A-4328-83C6-39E96A0018F4}" srcOrd="2" destOrd="0" presId="urn:microsoft.com/office/officeart/2005/8/layout/hierarchy1"/>
    <dgm:cxn modelId="{59D09BCF-7355-47E3-8E3F-188A5BE2BE01}" type="presParOf" srcId="{C6764288-1443-41DE-948F-2599E725D2F6}" destId="{46464995-3DCF-4CFA-8F65-B93D453FDB20}" srcOrd="3" destOrd="0" presId="urn:microsoft.com/office/officeart/2005/8/layout/hierarchy1"/>
    <dgm:cxn modelId="{3CD19BB9-E982-4AAF-A023-5337FFB79F1A}" type="presParOf" srcId="{46464995-3DCF-4CFA-8F65-B93D453FDB20}" destId="{B01EC26E-06B3-44A9-84B1-26D080E2E7DE}" srcOrd="0" destOrd="0" presId="urn:microsoft.com/office/officeart/2005/8/layout/hierarchy1"/>
    <dgm:cxn modelId="{588C31C3-B5CF-4102-BABA-4EA6C311C61B}" type="presParOf" srcId="{B01EC26E-06B3-44A9-84B1-26D080E2E7DE}" destId="{0490BC06-64BD-4BBF-ADC6-F52879893FBE}" srcOrd="0" destOrd="0" presId="urn:microsoft.com/office/officeart/2005/8/layout/hierarchy1"/>
    <dgm:cxn modelId="{AAA3BAF5-F8D7-40EA-AFCD-279B9852A6C6}" type="presParOf" srcId="{B01EC26E-06B3-44A9-84B1-26D080E2E7DE}" destId="{4ECE8E89-6545-4100-BDC5-500AC7B0E93C}" srcOrd="1" destOrd="0" presId="urn:microsoft.com/office/officeart/2005/8/layout/hierarchy1"/>
    <dgm:cxn modelId="{A35BD0DE-046E-4EEE-B244-1722E925FFF3}" type="presParOf" srcId="{46464995-3DCF-4CFA-8F65-B93D453FDB20}" destId="{D7C4DAB2-6012-4CDC-9D97-09AD6C8B8C49}" srcOrd="1" destOrd="0" presId="urn:microsoft.com/office/officeart/2005/8/layout/hierarchy1"/>
    <dgm:cxn modelId="{6176F7EC-F76B-41EB-90D0-102F06666546}" type="presParOf" srcId="{D7C4DAB2-6012-4CDC-9D97-09AD6C8B8C49}" destId="{3F08DFF6-FDF8-4D2F-9F5B-65FFB2EFE4CD}" srcOrd="0" destOrd="0" presId="urn:microsoft.com/office/officeart/2005/8/layout/hierarchy1"/>
    <dgm:cxn modelId="{DDBD8F9D-A023-4F30-8991-F8EE4B67B81E}" type="presParOf" srcId="{D7C4DAB2-6012-4CDC-9D97-09AD6C8B8C49}" destId="{2AC7B6F7-9E1B-43A1-B2A2-0512C0FB72C4}" srcOrd="1" destOrd="0" presId="urn:microsoft.com/office/officeart/2005/8/layout/hierarchy1"/>
    <dgm:cxn modelId="{DD9A288F-C7DF-424D-98A9-699BD00A4C78}" type="presParOf" srcId="{2AC7B6F7-9E1B-43A1-B2A2-0512C0FB72C4}" destId="{66775D96-5802-469D-9735-60D276E3CCDD}" srcOrd="0" destOrd="0" presId="urn:microsoft.com/office/officeart/2005/8/layout/hierarchy1"/>
    <dgm:cxn modelId="{C49FBD88-79CA-410A-9121-34A1D2E82139}" type="presParOf" srcId="{66775D96-5802-469D-9735-60D276E3CCDD}" destId="{96414250-5A9C-44D3-8663-118EB0A43DA7}" srcOrd="0" destOrd="0" presId="urn:microsoft.com/office/officeart/2005/8/layout/hierarchy1"/>
    <dgm:cxn modelId="{248467AB-800B-482C-9952-CB60445C017F}" type="presParOf" srcId="{66775D96-5802-469D-9735-60D276E3CCDD}" destId="{151A26EF-AC14-4D81-AF5B-712849F95CC0}" srcOrd="1" destOrd="0" presId="urn:microsoft.com/office/officeart/2005/8/layout/hierarchy1"/>
    <dgm:cxn modelId="{BEEAC2A4-05E3-4188-A8B2-B5105E459EA3}" type="presParOf" srcId="{2AC7B6F7-9E1B-43A1-B2A2-0512C0FB72C4}" destId="{41B8B66F-8954-4693-B8EE-83D914808364}" srcOrd="1" destOrd="0" presId="urn:microsoft.com/office/officeart/2005/8/layout/hierarchy1"/>
    <dgm:cxn modelId="{7965ACB0-B1BC-487F-A90C-CE99EDDA7684}" type="presParOf" srcId="{D7C4DAB2-6012-4CDC-9D97-09AD6C8B8C49}" destId="{20B2C307-9470-46A8-9C3A-6035647416B6}" srcOrd="2" destOrd="0" presId="urn:microsoft.com/office/officeart/2005/8/layout/hierarchy1"/>
    <dgm:cxn modelId="{BE82C40E-AD2F-4F41-B75F-BB2033F6D36F}" type="presParOf" srcId="{D7C4DAB2-6012-4CDC-9D97-09AD6C8B8C49}" destId="{E6D6DC7D-ECC3-4DF1-A535-A7760ADE74EA}" srcOrd="3" destOrd="0" presId="urn:microsoft.com/office/officeart/2005/8/layout/hierarchy1"/>
    <dgm:cxn modelId="{30281020-9DE4-4940-A4EA-ADA363FCD54C}" type="presParOf" srcId="{E6D6DC7D-ECC3-4DF1-A535-A7760ADE74EA}" destId="{1B11BA15-EEE0-42DF-B465-3973DD475D36}" srcOrd="0" destOrd="0" presId="urn:microsoft.com/office/officeart/2005/8/layout/hierarchy1"/>
    <dgm:cxn modelId="{136E9C68-F566-46C9-A7EF-167284AD8FCF}" type="presParOf" srcId="{1B11BA15-EEE0-42DF-B465-3973DD475D36}" destId="{2CA01655-AC84-48AD-ACD2-82985DEF374F}" srcOrd="0" destOrd="0" presId="urn:microsoft.com/office/officeart/2005/8/layout/hierarchy1"/>
    <dgm:cxn modelId="{ABA1235E-1D85-40E9-936F-A0734A7FD8D9}" type="presParOf" srcId="{1B11BA15-EEE0-42DF-B465-3973DD475D36}" destId="{ED8A5E4A-26D5-4C9C-8EB8-8DAB303F5F04}" srcOrd="1" destOrd="0" presId="urn:microsoft.com/office/officeart/2005/8/layout/hierarchy1"/>
    <dgm:cxn modelId="{95B0CD7B-D354-443F-99ED-D75EDF86ED0C}" type="presParOf" srcId="{E6D6DC7D-ECC3-4DF1-A535-A7760ADE74EA}" destId="{3B3D7965-F4EB-429A-B6BB-CFE3A19C4511}" srcOrd="1" destOrd="0" presId="urn:microsoft.com/office/officeart/2005/8/layout/hierarchy1"/>
    <dgm:cxn modelId="{508821A0-46AC-4ADE-901B-B89A991A2C2C}" type="presParOf" srcId="{C6764288-1443-41DE-948F-2599E725D2F6}" destId="{7EE6BD1F-68ED-4C61-A192-C64FA986275A}" srcOrd="4" destOrd="0" presId="urn:microsoft.com/office/officeart/2005/8/layout/hierarchy1"/>
    <dgm:cxn modelId="{A05BF697-36A6-4FE5-A3BF-05F882F52747}" type="presParOf" srcId="{C6764288-1443-41DE-948F-2599E725D2F6}" destId="{30C6C488-ED5A-4A04-B99B-497B85507042}" srcOrd="5" destOrd="0" presId="urn:microsoft.com/office/officeart/2005/8/layout/hierarchy1"/>
    <dgm:cxn modelId="{F0204236-12FE-484E-9ED2-DDDEA05770E3}" type="presParOf" srcId="{30C6C488-ED5A-4A04-B99B-497B85507042}" destId="{4E8B00A7-38F3-4433-A1EC-5508856035AC}" srcOrd="0" destOrd="0" presId="urn:microsoft.com/office/officeart/2005/8/layout/hierarchy1"/>
    <dgm:cxn modelId="{678FA905-DD3B-4C38-A80D-F30930C6BDBF}" type="presParOf" srcId="{4E8B00A7-38F3-4433-A1EC-5508856035AC}" destId="{9187ED6C-7DEA-487E-AF2C-948A1B60E410}" srcOrd="0" destOrd="0" presId="urn:microsoft.com/office/officeart/2005/8/layout/hierarchy1"/>
    <dgm:cxn modelId="{9656EBEB-A5BC-4452-AAB6-78A65FA99C7C}" type="presParOf" srcId="{4E8B00A7-38F3-4433-A1EC-5508856035AC}" destId="{59279711-7299-4E23-AF54-60413E167834}" srcOrd="1" destOrd="0" presId="urn:microsoft.com/office/officeart/2005/8/layout/hierarchy1"/>
    <dgm:cxn modelId="{6E8E6E18-9C48-49B1-840C-27484BF4E502}" type="presParOf" srcId="{30C6C488-ED5A-4A04-B99B-497B85507042}" destId="{BF527CB8-FB48-469E-BBDF-1A98E9E93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0C8369-EFA3-4F77-AE18-D6B108142A01}">
      <dsp:nvSpPr>
        <dsp:cNvPr id="0" name=""/>
        <dsp:cNvSpPr/>
      </dsp:nvSpPr>
      <dsp:spPr>
        <a:xfrm>
          <a:off x="3998238" y="2123758"/>
          <a:ext cx="3316980" cy="394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39"/>
              </a:lnTo>
              <a:lnTo>
                <a:pt x="3316980" y="268939"/>
              </a:lnTo>
              <a:lnTo>
                <a:pt x="3316980" y="394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7D614-FF01-458A-82D6-8D67AE353F18}">
      <dsp:nvSpPr>
        <dsp:cNvPr id="0" name=""/>
        <dsp:cNvSpPr/>
      </dsp:nvSpPr>
      <dsp:spPr>
        <a:xfrm>
          <a:off x="3998238" y="2123758"/>
          <a:ext cx="1658490" cy="394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39"/>
              </a:lnTo>
              <a:lnTo>
                <a:pt x="1658490" y="268939"/>
              </a:lnTo>
              <a:lnTo>
                <a:pt x="1658490" y="394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3D23B-8A85-49E0-A3EC-960211956486}">
      <dsp:nvSpPr>
        <dsp:cNvPr id="0" name=""/>
        <dsp:cNvSpPr/>
      </dsp:nvSpPr>
      <dsp:spPr>
        <a:xfrm>
          <a:off x="3952518" y="2123758"/>
          <a:ext cx="91440" cy="394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6743E-2BCF-40B8-A2F3-40CB8D549737}">
      <dsp:nvSpPr>
        <dsp:cNvPr id="0" name=""/>
        <dsp:cNvSpPr/>
      </dsp:nvSpPr>
      <dsp:spPr>
        <a:xfrm>
          <a:off x="2339748" y="2123758"/>
          <a:ext cx="1658490" cy="394645"/>
        </a:xfrm>
        <a:custGeom>
          <a:avLst/>
          <a:gdLst/>
          <a:ahLst/>
          <a:cxnLst/>
          <a:rect l="0" t="0" r="0" b="0"/>
          <a:pathLst>
            <a:path>
              <a:moveTo>
                <a:pt x="1658490" y="0"/>
              </a:moveTo>
              <a:lnTo>
                <a:pt x="1658490" y="268939"/>
              </a:lnTo>
              <a:lnTo>
                <a:pt x="0" y="268939"/>
              </a:lnTo>
              <a:lnTo>
                <a:pt x="0" y="394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948F-1652-48C5-B1BD-2C5E9CD569E1}">
      <dsp:nvSpPr>
        <dsp:cNvPr id="0" name=""/>
        <dsp:cNvSpPr/>
      </dsp:nvSpPr>
      <dsp:spPr>
        <a:xfrm>
          <a:off x="681257" y="2123758"/>
          <a:ext cx="3316980" cy="394645"/>
        </a:xfrm>
        <a:custGeom>
          <a:avLst/>
          <a:gdLst/>
          <a:ahLst/>
          <a:cxnLst/>
          <a:rect l="0" t="0" r="0" b="0"/>
          <a:pathLst>
            <a:path>
              <a:moveTo>
                <a:pt x="3316980" y="0"/>
              </a:moveTo>
              <a:lnTo>
                <a:pt x="3316980" y="268939"/>
              </a:lnTo>
              <a:lnTo>
                <a:pt x="0" y="268939"/>
              </a:lnTo>
              <a:lnTo>
                <a:pt x="0" y="394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B47F-B6D6-46E6-8662-B6DB088FF43D}">
      <dsp:nvSpPr>
        <dsp:cNvPr id="0" name=""/>
        <dsp:cNvSpPr/>
      </dsp:nvSpPr>
      <dsp:spPr>
        <a:xfrm>
          <a:off x="3319764" y="1262097"/>
          <a:ext cx="1356946" cy="861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1CD7-790C-4FF5-B497-2F97F1C63A8F}">
      <dsp:nvSpPr>
        <dsp:cNvPr id="0" name=""/>
        <dsp:cNvSpPr/>
      </dsp:nvSpPr>
      <dsp:spPr>
        <a:xfrm>
          <a:off x="3470536" y="1405330"/>
          <a:ext cx="1356946" cy="86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INDUSTRIAL CHIMNEYS</a:t>
          </a:r>
          <a:endParaRPr lang="en-US" sz="1700" kern="1200" dirty="0"/>
        </a:p>
      </dsp:txBody>
      <dsp:txXfrm>
        <a:off x="3470536" y="1405330"/>
        <a:ext cx="1356946" cy="861660"/>
      </dsp:txXfrm>
    </dsp:sp>
    <dsp:sp modelId="{D98D7E46-93E4-4650-A911-1EC3B5F7B06F}">
      <dsp:nvSpPr>
        <dsp:cNvPr id="0" name=""/>
        <dsp:cNvSpPr/>
      </dsp:nvSpPr>
      <dsp:spPr>
        <a:xfrm>
          <a:off x="2784" y="2518403"/>
          <a:ext cx="1356946" cy="861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51A2F-44F2-4E91-A2B6-7C6AC1B7C164}">
      <dsp:nvSpPr>
        <dsp:cNvPr id="0" name=""/>
        <dsp:cNvSpPr/>
      </dsp:nvSpPr>
      <dsp:spPr>
        <a:xfrm>
          <a:off x="153556" y="2661636"/>
          <a:ext cx="1356946" cy="86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HEIGHT</a:t>
          </a:r>
          <a:endParaRPr lang="en-US" sz="1700" kern="1200" dirty="0"/>
        </a:p>
      </dsp:txBody>
      <dsp:txXfrm>
        <a:off x="153556" y="2661636"/>
        <a:ext cx="1356946" cy="861660"/>
      </dsp:txXfrm>
    </dsp:sp>
    <dsp:sp modelId="{67359C52-EA67-4216-B82A-02CC9A5D05AC}">
      <dsp:nvSpPr>
        <dsp:cNvPr id="0" name=""/>
        <dsp:cNvSpPr/>
      </dsp:nvSpPr>
      <dsp:spPr>
        <a:xfrm>
          <a:off x="1661274" y="2518403"/>
          <a:ext cx="1356946" cy="861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C63C9-1B53-4DEC-81CF-F046C48BD0D1}">
      <dsp:nvSpPr>
        <dsp:cNvPr id="0" name=""/>
        <dsp:cNvSpPr/>
      </dsp:nvSpPr>
      <dsp:spPr>
        <a:xfrm>
          <a:off x="1812046" y="2661636"/>
          <a:ext cx="1356946" cy="86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NUMBER OF FLUES</a:t>
          </a:r>
          <a:endParaRPr lang="en-US" sz="1700" kern="1200" dirty="0"/>
        </a:p>
      </dsp:txBody>
      <dsp:txXfrm>
        <a:off x="1812046" y="2661636"/>
        <a:ext cx="1356946" cy="861660"/>
      </dsp:txXfrm>
    </dsp:sp>
    <dsp:sp modelId="{168EBF5D-4D05-44E7-9882-30A6C6379481}">
      <dsp:nvSpPr>
        <dsp:cNvPr id="0" name=""/>
        <dsp:cNvSpPr/>
      </dsp:nvSpPr>
      <dsp:spPr>
        <a:xfrm>
          <a:off x="3319764" y="2518403"/>
          <a:ext cx="1356946" cy="861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815B6-0BA0-4932-91A8-5D405E60D44B}">
      <dsp:nvSpPr>
        <dsp:cNvPr id="0" name=""/>
        <dsp:cNvSpPr/>
      </dsp:nvSpPr>
      <dsp:spPr>
        <a:xfrm>
          <a:off x="3470536" y="2661636"/>
          <a:ext cx="1356946" cy="86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MATERIAL OF CONST</a:t>
          </a:r>
          <a:endParaRPr lang="en-US" sz="1700" kern="1200" dirty="0"/>
        </a:p>
      </dsp:txBody>
      <dsp:txXfrm>
        <a:off x="3470536" y="2661636"/>
        <a:ext cx="1356946" cy="861660"/>
      </dsp:txXfrm>
    </dsp:sp>
    <dsp:sp modelId="{3D92B3E1-496E-48E4-9144-D632620C1142}">
      <dsp:nvSpPr>
        <dsp:cNvPr id="0" name=""/>
        <dsp:cNvSpPr/>
      </dsp:nvSpPr>
      <dsp:spPr>
        <a:xfrm>
          <a:off x="4978254" y="2518403"/>
          <a:ext cx="1356946" cy="861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5F9A3-8467-4DAF-A395-5825EED06A16}">
      <dsp:nvSpPr>
        <dsp:cNvPr id="0" name=""/>
        <dsp:cNvSpPr/>
      </dsp:nvSpPr>
      <dsp:spPr>
        <a:xfrm>
          <a:off x="5129026" y="2661636"/>
          <a:ext cx="1356946" cy="86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STRUCTURAL SUPPORT</a:t>
          </a:r>
          <a:endParaRPr lang="en-US" sz="1700" kern="1200" dirty="0"/>
        </a:p>
      </dsp:txBody>
      <dsp:txXfrm>
        <a:off x="5129026" y="2661636"/>
        <a:ext cx="1356946" cy="861660"/>
      </dsp:txXfrm>
    </dsp:sp>
    <dsp:sp modelId="{768FFD32-BD7F-49E9-85E3-022F5C9407D5}">
      <dsp:nvSpPr>
        <dsp:cNvPr id="0" name=""/>
        <dsp:cNvSpPr/>
      </dsp:nvSpPr>
      <dsp:spPr>
        <a:xfrm>
          <a:off x="6636745" y="2518403"/>
          <a:ext cx="1356946" cy="861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9B216-19FD-4727-A366-D9C5B50F1F4E}">
      <dsp:nvSpPr>
        <dsp:cNvPr id="0" name=""/>
        <dsp:cNvSpPr/>
      </dsp:nvSpPr>
      <dsp:spPr>
        <a:xfrm>
          <a:off x="6787516" y="2661636"/>
          <a:ext cx="1356946" cy="86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LINING</a:t>
          </a:r>
          <a:endParaRPr lang="en-US" sz="1700" kern="1200" dirty="0"/>
        </a:p>
      </dsp:txBody>
      <dsp:txXfrm>
        <a:off x="6787516" y="2661636"/>
        <a:ext cx="1356946" cy="8616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FE7F0-5FE0-4C8E-95C3-B27499999062}">
      <dsp:nvSpPr>
        <dsp:cNvPr id="0" name=""/>
        <dsp:cNvSpPr/>
      </dsp:nvSpPr>
      <dsp:spPr>
        <a:xfrm>
          <a:off x="6061902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70"/>
              </a:lnTo>
              <a:lnTo>
                <a:pt x="1041479" y="337770"/>
              </a:lnTo>
              <a:lnTo>
                <a:pt x="1041479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22325-7C84-40C2-805B-E5CA7F022012}">
      <dsp:nvSpPr>
        <dsp:cNvPr id="0" name=""/>
        <dsp:cNvSpPr/>
      </dsp:nvSpPr>
      <dsp:spPr>
        <a:xfrm>
          <a:off x="5020423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1041479" y="0"/>
              </a:moveTo>
              <a:lnTo>
                <a:pt x="1041479" y="337770"/>
              </a:lnTo>
              <a:lnTo>
                <a:pt x="0" y="337770"/>
              </a:lnTo>
              <a:lnTo>
                <a:pt x="0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6743E-2BCF-40B8-A2F3-40CB8D549737}">
      <dsp:nvSpPr>
        <dsp:cNvPr id="0" name=""/>
        <dsp:cNvSpPr/>
      </dsp:nvSpPr>
      <dsp:spPr>
        <a:xfrm>
          <a:off x="1895985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70"/>
              </a:lnTo>
              <a:lnTo>
                <a:pt x="1041479" y="337770"/>
              </a:lnTo>
              <a:lnTo>
                <a:pt x="1041479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948F-1652-48C5-B1BD-2C5E9CD569E1}">
      <dsp:nvSpPr>
        <dsp:cNvPr id="0" name=""/>
        <dsp:cNvSpPr/>
      </dsp:nvSpPr>
      <dsp:spPr>
        <a:xfrm>
          <a:off x="854506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1041479" y="0"/>
              </a:moveTo>
              <a:lnTo>
                <a:pt x="1041479" y="337770"/>
              </a:lnTo>
              <a:lnTo>
                <a:pt x="0" y="337770"/>
              </a:lnTo>
              <a:lnTo>
                <a:pt x="0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B47F-B6D6-46E6-8662-B6DB088FF43D}">
      <dsp:nvSpPr>
        <dsp:cNvPr id="0" name=""/>
        <dsp:cNvSpPr/>
      </dsp:nvSpPr>
      <dsp:spPr>
        <a:xfrm>
          <a:off x="1043866" y="972735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1CD7-790C-4FF5-B497-2F97F1C63A8F}">
      <dsp:nvSpPr>
        <dsp:cNvPr id="0" name=""/>
        <dsp:cNvSpPr/>
      </dsp:nvSpPr>
      <dsp:spPr>
        <a:xfrm>
          <a:off x="1233226" y="1152627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HEIGHT</a:t>
          </a:r>
          <a:endParaRPr lang="en-US" sz="2800" kern="1200" dirty="0"/>
        </a:p>
      </dsp:txBody>
      <dsp:txXfrm>
        <a:off x="1233226" y="1152627"/>
        <a:ext cx="1704238" cy="1082191"/>
      </dsp:txXfrm>
    </dsp:sp>
    <dsp:sp modelId="{D98D7E46-93E4-4650-A911-1EC3B5F7B06F}">
      <dsp:nvSpPr>
        <dsp:cNvPr id="0" name=""/>
        <dsp:cNvSpPr/>
      </dsp:nvSpPr>
      <dsp:spPr>
        <a:xfrm>
          <a:off x="2386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51A2F-44F2-4E91-A2B6-7C6AC1B7C164}">
      <dsp:nvSpPr>
        <dsp:cNvPr id="0" name=""/>
        <dsp:cNvSpPr/>
      </dsp:nvSpPr>
      <dsp:spPr>
        <a:xfrm>
          <a:off x="191746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TALL </a:t>
          </a:r>
          <a:endParaRPr lang="en-US" sz="2800" kern="1200" dirty="0"/>
        </a:p>
      </dsp:txBody>
      <dsp:txXfrm>
        <a:off x="191746" y="2730468"/>
        <a:ext cx="1704238" cy="1082191"/>
      </dsp:txXfrm>
    </dsp:sp>
    <dsp:sp modelId="{67359C52-EA67-4216-B82A-02CC9A5D05AC}">
      <dsp:nvSpPr>
        <dsp:cNvPr id="0" name=""/>
        <dsp:cNvSpPr/>
      </dsp:nvSpPr>
      <dsp:spPr>
        <a:xfrm>
          <a:off x="2085345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C63C9-1B53-4DEC-81CF-F046C48BD0D1}">
      <dsp:nvSpPr>
        <dsp:cNvPr id="0" name=""/>
        <dsp:cNvSpPr/>
      </dsp:nvSpPr>
      <dsp:spPr>
        <a:xfrm>
          <a:off x="2274705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SHORT</a:t>
          </a:r>
          <a:endParaRPr lang="en-US" sz="2800" kern="1200" dirty="0"/>
        </a:p>
      </dsp:txBody>
      <dsp:txXfrm>
        <a:off x="2274705" y="2730468"/>
        <a:ext cx="1704238" cy="1082191"/>
      </dsp:txXfrm>
    </dsp:sp>
    <dsp:sp modelId="{C26721DF-A79E-4EBE-9CD8-362FFE9A4339}">
      <dsp:nvSpPr>
        <dsp:cNvPr id="0" name=""/>
        <dsp:cNvSpPr/>
      </dsp:nvSpPr>
      <dsp:spPr>
        <a:xfrm>
          <a:off x="5209783" y="972735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3192B-1D5C-414D-B3E6-91F85A4104B5}">
      <dsp:nvSpPr>
        <dsp:cNvPr id="0" name=""/>
        <dsp:cNvSpPr/>
      </dsp:nvSpPr>
      <dsp:spPr>
        <a:xfrm>
          <a:off x="5399143" y="1152627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NUMBER OF FLUES</a:t>
          </a:r>
          <a:endParaRPr lang="en-US" sz="2800" kern="1200" dirty="0"/>
        </a:p>
      </dsp:txBody>
      <dsp:txXfrm>
        <a:off x="5399143" y="1152627"/>
        <a:ext cx="1704238" cy="1082191"/>
      </dsp:txXfrm>
    </dsp:sp>
    <dsp:sp modelId="{2F5A9C61-6E08-4689-94B3-C74E0237DA4F}">
      <dsp:nvSpPr>
        <dsp:cNvPr id="0" name=""/>
        <dsp:cNvSpPr/>
      </dsp:nvSpPr>
      <dsp:spPr>
        <a:xfrm>
          <a:off x="4168303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FDC66-2415-487B-8C63-31831A395731}">
      <dsp:nvSpPr>
        <dsp:cNvPr id="0" name=""/>
        <dsp:cNvSpPr/>
      </dsp:nvSpPr>
      <dsp:spPr>
        <a:xfrm>
          <a:off x="4357663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SINGLE FLUE</a:t>
          </a:r>
          <a:endParaRPr lang="en-US" sz="2800" kern="1200" dirty="0"/>
        </a:p>
      </dsp:txBody>
      <dsp:txXfrm>
        <a:off x="4357663" y="2730468"/>
        <a:ext cx="1704238" cy="1082191"/>
      </dsp:txXfrm>
    </dsp:sp>
    <dsp:sp modelId="{0EE8F377-B282-447D-B421-F2E9816E2E05}">
      <dsp:nvSpPr>
        <dsp:cNvPr id="0" name=""/>
        <dsp:cNvSpPr/>
      </dsp:nvSpPr>
      <dsp:spPr>
        <a:xfrm>
          <a:off x="6251262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CE419-C3A6-4327-BC8B-634294480427}">
      <dsp:nvSpPr>
        <dsp:cNvPr id="0" name=""/>
        <dsp:cNvSpPr/>
      </dsp:nvSpPr>
      <dsp:spPr>
        <a:xfrm>
          <a:off x="6440622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MULTI FLUE</a:t>
          </a:r>
          <a:endParaRPr lang="en-US" sz="2800" kern="1200" dirty="0"/>
        </a:p>
      </dsp:txBody>
      <dsp:txXfrm>
        <a:off x="6440622" y="2730468"/>
        <a:ext cx="1704238" cy="10821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FE7F0-5FE0-4C8E-95C3-B27499999062}">
      <dsp:nvSpPr>
        <dsp:cNvPr id="0" name=""/>
        <dsp:cNvSpPr/>
      </dsp:nvSpPr>
      <dsp:spPr>
        <a:xfrm>
          <a:off x="6061902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70"/>
              </a:lnTo>
              <a:lnTo>
                <a:pt x="1041479" y="337770"/>
              </a:lnTo>
              <a:lnTo>
                <a:pt x="1041479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22325-7C84-40C2-805B-E5CA7F022012}">
      <dsp:nvSpPr>
        <dsp:cNvPr id="0" name=""/>
        <dsp:cNvSpPr/>
      </dsp:nvSpPr>
      <dsp:spPr>
        <a:xfrm>
          <a:off x="5020423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1041479" y="0"/>
              </a:moveTo>
              <a:lnTo>
                <a:pt x="1041479" y="337770"/>
              </a:lnTo>
              <a:lnTo>
                <a:pt x="0" y="337770"/>
              </a:lnTo>
              <a:lnTo>
                <a:pt x="0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6743E-2BCF-40B8-A2F3-40CB8D549737}">
      <dsp:nvSpPr>
        <dsp:cNvPr id="0" name=""/>
        <dsp:cNvSpPr/>
      </dsp:nvSpPr>
      <dsp:spPr>
        <a:xfrm>
          <a:off x="1895985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70"/>
              </a:lnTo>
              <a:lnTo>
                <a:pt x="1041479" y="337770"/>
              </a:lnTo>
              <a:lnTo>
                <a:pt x="1041479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948F-1652-48C5-B1BD-2C5E9CD569E1}">
      <dsp:nvSpPr>
        <dsp:cNvPr id="0" name=""/>
        <dsp:cNvSpPr/>
      </dsp:nvSpPr>
      <dsp:spPr>
        <a:xfrm>
          <a:off x="854506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1041479" y="0"/>
              </a:moveTo>
              <a:lnTo>
                <a:pt x="1041479" y="337770"/>
              </a:lnTo>
              <a:lnTo>
                <a:pt x="0" y="337770"/>
              </a:lnTo>
              <a:lnTo>
                <a:pt x="0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B47F-B6D6-46E6-8662-B6DB088FF43D}">
      <dsp:nvSpPr>
        <dsp:cNvPr id="0" name=""/>
        <dsp:cNvSpPr/>
      </dsp:nvSpPr>
      <dsp:spPr>
        <a:xfrm>
          <a:off x="1043866" y="972735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1CD7-790C-4FF5-B497-2F97F1C63A8F}">
      <dsp:nvSpPr>
        <dsp:cNvPr id="0" name=""/>
        <dsp:cNvSpPr/>
      </dsp:nvSpPr>
      <dsp:spPr>
        <a:xfrm>
          <a:off x="1233226" y="1152627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STRUCTURAL SUPPORT</a:t>
          </a:r>
          <a:endParaRPr lang="en-US" sz="2100" kern="1200" dirty="0"/>
        </a:p>
      </dsp:txBody>
      <dsp:txXfrm>
        <a:off x="1233226" y="1152627"/>
        <a:ext cx="1704238" cy="1082191"/>
      </dsp:txXfrm>
    </dsp:sp>
    <dsp:sp modelId="{D98D7E46-93E4-4650-A911-1EC3B5F7B06F}">
      <dsp:nvSpPr>
        <dsp:cNvPr id="0" name=""/>
        <dsp:cNvSpPr/>
      </dsp:nvSpPr>
      <dsp:spPr>
        <a:xfrm>
          <a:off x="2386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51A2F-44F2-4E91-A2B6-7C6AC1B7C164}">
      <dsp:nvSpPr>
        <dsp:cNvPr id="0" name=""/>
        <dsp:cNvSpPr/>
      </dsp:nvSpPr>
      <dsp:spPr>
        <a:xfrm>
          <a:off x="191746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GUYED</a:t>
          </a:r>
          <a:endParaRPr lang="en-US" sz="2100" kern="1200" dirty="0"/>
        </a:p>
      </dsp:txBody>
      <dsp:txXfrm>
        <a:off x="191746" y="2730468"/>
        <a:ext cx="1704238" cy="1082191"/>
      </dsp:txXfrm>
    </dsp:sp>
    <dsp:sp modelId="{67359C52-EA67-4216-B82A-02CC9A5D05AC}">
      <dsp:nvSpPr>
        <dsp:cNvPr id="0" name=""/>
        <dsp:cNvSpPr/>
      </dsp:nvSpPr>
      <dsp:spPr>
        <a:xfrm>
          <a:off x="2085345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C63C9-1B53-4DEC-81CF-F046C48BD0D1}">
      <dsp:nvSpPr>
        <dsp:cNvPr id="0" name=""/>
        <dsp:cNvSpPr/>
      </dsp:nvSpPr>
      <dsp:spPr>
        <a:xfrm>
          <a:off x="2274705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SELF SUPPORTING</a:t>
          </a:r>
          <a:endParaRPr lang="en-US" sz="2100" kern="1200" dirty="0"/>
        </a:p>
      </dsp:txBody>
      <dsp:txXfrm>
        <a:off x="2274705" y="2730468"/>
        <a:ext cx="1704238" cy="1082191"/>
      </dsp:txXfrm>
    </dsp:sp>
    <dsp:sp modelId="{C26721DF-A79E-4EBE-9CD8-362FFE9A4339}">
      <dsp:nvSpPr>
        <dsp:cNvPr id="0" name=""/>
        <dsp:cNvSpPr/>
      </dsp:nvSpPr>
      <dsp:spPr>
        <a:xfrm>
          <a:off x="5209783" y="972735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3192B-1D5C-414D-B3E6-91F85A4104B5}">
      <dsp:nvSpPr>
        <dsp:cNvPr id="0" name=""/>
        <dsp:cNvSpPr/>
      </dsp:nvSpPr>
      <dsp:spPr>
        <a:xfrm>
          <a:off x="5399143" y="1152627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LINING</a:t>
          </a:r>
          <a:endParaRPr lang="en-US" sz="2100" kern="1200" dirty="0"/>
        </a:p>
      </dsp:txBody>
      <dsp:txXfrm>
        <a:off x="5399143" y="1152627"/>
        <a:ext cx="1704238" cy="1082191"/>
      </dsp:txXfrm>
    </dsp:sp>
    <dsp:sp modelId="{2F5A9C61-6E08-4689-94B3-C74E0237DA4F}">
      <dsp:nvSpPr>
        <dsp:cNvPr id="0" name=""/>
        <dsp:cNvSpPr/>
      </dsp:nvSpPr>
      <dsp:spPr>
        <a:xfrm>
          <a:off x="4168303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FDC66-2415-487B-8C63-31831A395731}">
      <dsp:nvSpPr>
        <dsp:cNvPr id="0" name=""/>
        <dsp:cNvSpPr/>
      </dsp:nvSpPr>
      <dsp:spPr>
        <a:xfrm>
          <a:off x="4357663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LINED</a:t>
          </a:r>
          <a:endParaRPr lang="en-US" sz="2100" kern="1200" dirty="0"/>
        </a:p>
      </dsp:txBody>
      <dsp:txXfrm>
        <a:off x="4357663" y="2730468"/>
        <a:ext cx="1704238" cy="1082191"/>
      </dsp:txXfrm>
    </dsp:sp>
    <dsp:sp modelId="{0EE8F377-B282-447D-B421-F2E9816E2E05}">
      <dsp:nvSpPr>
        <dsp:cNvPr id="0" name=""/>
        <dsp:cNvSpPr/>
      </dsp:nvSpPr>
      <dsp:spPr>
        <a:xfrm>
          <a:off x="6251262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CE419-C3A6-4327-BC8B-634294480427}">
      <dsp:nvSpPr>
        <dsp:cNvPr id="0" name=""/>
        <dsp:cNvSpPr/>
      </dsp:nvSpPr>
      <dsp:spPr>
        <a:xfrm>
          <a:off x="6440622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UNLINED</a:t>
          </a:r>
          <a:endParaRPr lang="en-US" sz="2100" kern="1200" dirty="0"/>
        </a:p>
      </dsp:txBody>
      <dsp:txXfrm>
        <a:off x="6440622" y="2730468"/>
        <a:ext cx="1704238" cy="10821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FE7F0-5FE0-4C8E-95C3-B27499999062}">
      <dsp:nvSpPr>
        <dsp:cNvPr id="0" name=""/>
        <dsp:cNvSpPr/>
      </dsp:nvSpPr>
      <dsp:spPr>
        <a:xfrm>
          <a:off x="6061902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70"/>
              </a:lnTo>
              <a:lnTo>
                <a:pt x="1041479" y="337770"/>
              </a:lnTo>
              <a:lnTo>
                <a:pt x="1041479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22325-7C84-40C2-805B-E5CA7F022012}">
      <dsp:nvSpPr>
        <dsp:cNvPr id="0" name=""/>
        <dsp:cNvSpPr/>
      </dsp:nvSpPr>
      <dsp:spPr>
        <a:xfrm>
          <a:off x="5020423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1041479" y="0"/>
              </a:moveTo>
              <a:lnTo>
                <a:pt x="1041479" y="337770"/>
              </a:lnTo>
              <a:lnTo>
                <a:pt x="0" y="337770"/>
              </a:lnTo>
              <a:lnTo>
                <a:pt x="0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6743E-2BCF-40B8-A2F3-40CB8D549737}">
      <dsp:nvSpPr>
        <dsp:cNvPr id="0" name=""/>
        <dsp:cNvSpPr/>
      </dsp:nvSpPr>
      <dsp:spPr>
        <a:xfrm>
          <a:off x="1895985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70"/>
              </a:lnTo>
              <a:lnTo>
                <a:pt x="1041479" y="337770"/>
              </a:lnTo>
              <a:lnTo>
                <a:pt x="1041479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948F-1652-48C5-B1BD-2C5E9CD569E1}">
      <dsp:nvSpPr>
        <dsp:cNvPr id="0" name=""/>
        <dsp:cNvSpPr/>
      </dsp:nvSpPr>
      <dsp:spPr>
        <a:xfrm>
          <a:off x="854506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1041479" y="0"/>
              </a:moveTo>
              <a:lnTo>
                <a:pt x="1041479" y="337770"/>
              </a:lnTo>
              <a:lnTo>
                <a:pt x="0" y="337770"/>
              </a:lnTo>
              <a:lnTo>
                <a:pt x="0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B47F-B6D6-46E6-8662-B6DB088FF43D}">
      <dsp:nvSpPr>
        <dsp:cNvPr id="0" name=""/>
        <dsp:cNvSpPr/>
      </dsp:nvSpPr>
      <dsp:spPr>
        <a:xfrm>
          <a:off x="1043866" y="972735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1CD7-790C-4FF5-B497-2F97F1C63A8F}">
      <dsp:nvSpPr>
        <dsp:cNvPr id="0" name=""/>
        <dsp:cNvSpPr/>
      </dsp:nvSpPr>
      <dsp:spPr>
        <a:xfrm>
          <a:off x="1233226" y="1152627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STRUCTURAL SUPPORT</a:t>
          </a:r>
          <a:endParaRPr lang="en-US" sz="2100" kern="1200" dirty="0"/>
        </a:p>
      </dsp:txBody>
      <dsp:txXfrm>
        <a:off x="1233226" y="1152627"/>
        <a:ext cx="1704238" cy="1082191"/>
      </dsp:txXfrm>
    </dsp:sp>
    <dsp:sp modelId="{D98D7E46-93E4-4650-A911-1EC3B5F7B06F}">
      <dsp:nvSpPr>
        <dsp:cNvPr id="0" name=""/>
        <dsp:cNvSpPr/>
      </dsp:nvSpPr>
      <dsp:spPr>
        <a:xfrm>
          <a:off x="2386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51A2F-44F2-4E91-A2B6-7C6AC1B7C164}">
      <dsp:nvSpPr>
        <dsp:cNvPr id="0" name=""/>
        <dsp:cNvSpPr/>
      </dsp:nvSpPr>
      <dsp:spPr>
        <a:xfrm>
          <a:off x="191746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GUYED</a:t>
          </a:r>
          <a:endParaRPr lang="en-US" sz="2100" kern="1200" dirty="0"/>
        </a:p>
      </dsp:txBody>
      <dsp:txXfrm>
        <a:off x="191746" y="2730468"/>
        <a:ext cx="1704238" cy="1082191"/>
      </dsp:txXfrm>
    </dsp:sp>
    <dsp:sp modelId="{67359C52-EA67-4216-B82A-02CC9A5D05AC}">
      <dsp:nvSpPr>
        <dsp:cNvPr id="0" name=""/>
        <dsp:cNvSpPr/>
      </dsp:nvSpPr>
      <dsp:spPr>
        <a:xfrm>
          <a:off x="2085345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C63C9-1B53-4DEC-81CF-F046C48BD0D1}">
      <dsp:nvSpPr>
        <dsp:cNvPr id="0" name=""/>
        <dsp:cNvSpPr/>
      </dsp:nvSpPr>
      <dsp:spPr>
        <a:xfrm>
          <a:off x="2274705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SELF SUPPORTING</a:t>
          </a:r>
          <a:endParaRPr lang="en-US" sz="2100" kern="1200" dirty="0"/>
        </a:p>
      </dsp:txBody>
      <dsp:txXfrm>
        <a:off x="2274705" y="2730468"/>
        <a:ext cx="1704238" cy="1082191"/>
      </dsp:txXfrm>
    </dsp:sp>
    <dsp:sp modelId="{C26721DF-A79E-4EBE-9CD8-362FFE9A4339}">
      <dsp:nvSpPr>
        <dsp:cNvPr id="0" name=""/>
        <dsp:cNvSpPr/>
      </dsp:nvSpPr>
      <dsp:spPr>
        <a:xfrm>
          <a:off x="5209783" y="972735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3192B-1D5C-414D-B3E6-91F85A4104B5}">
      <dsp:nvSpPr>
        <dsp:cNvPr id="0" name=""/>
        <dsp:cNvSpPr/>
      </dsp:nvSpPr>
      <dsp:spPr>
        <a:xfrm>
          <a:off x="5399143" y="1152627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LINING</a:t>
          </a:r>
          <a:endParaRPr lang="en-US" sz="2100" kern="1200" dirty="0"/>
        </a:p>
      </dsp:txBody>
      <dsp:txXfrm>
        <a:off x="5399143" y="1152627"/>
        <a:ext cx="1704238" cy="1082191"/>
      </dsp:txXfrm>
    </dsp:sp>
    <dsp:sp modelId="{2F5A9C61-6E08-4689-94B3-C74E0237DA4F}">
      <dsp:nvSpPr>
        <dsp:cNvPr id="0" name=""/>
        <dsp:cNvSpPr/>
      </dsp:nvSpPr>
      <dsp:spPr>
        <a:xfrm>
          <a:off x="4168303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FDC66-2415-487B-8C63-31831A395731}">
      <dsp:nvSpPr>
        <dsp:cNvPr id="0" name=""/>
        <dsp:cNvSpPr/>
      </dsp:nvSpPr>
      <dsp:spPr>
        <a:xfrm>
          <a:off x="4357663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LINED</a:t>
          </a:r>
          <a:endParaRPr lang="en-US" sz="2100" kern="1200" dirty="0"/>
        </a:p>
      </dsp:txBody>
      <dsp:txXfrm>
        <a:off x="4357663" y="2730468"/>
        <a:ext cx="1704238" cy="1082191"/>
      </dsp:txXfrm>
    </dsp:sp>
    <dsp:sp modelId="{0EE8F377-B282-447D-B421-F2E9816E2E05}">
      <dsp:nvSpPr>
        <dsp:cNvPr id="0" name=""/>
        <dsp:cNvSpPr/>
      </dsp:nvSpPr>
      <dsp:spPr>
        <a:xfrm>
          <a:off x="6251262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CE419-C3A6-4327-BC8B-634294480427}">
      <dsp:nvSpPr>
        <dsp:cNvPr id="0" name=""/>
        <dsp:cNvSpPr/>
      </dsp:nvSpPr>
      <dsp:spPr>
        <a:xfrm>
          <a:off x="6440622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UNLINED</a:t>
          </a:r>
          <a:endParaRPr lang="en-US" sz="2100" kern="1200" dirty="0"/>
        </a:p>
      </dsp:txBody>
      <dsp:txXfrm>
        <a:off x="6440622" y="2730468"/>
        <a:ext cx="1704238" cy="10821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6464D-CFBC-402B-8E80-94CC0E4ECB70}">
      <dsp:nvSpPr>
        <dsp:cNvPr id="0" name=""/>
        <dsp:cNvSpPr/>
      </dsp:nvSpPr>
      <dsp:spPr>
        <a:xfrm>
          <a:off x="3978944" y="2054926"/>
          <a:ext cx="3124437" cy="49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70"/>
              </a:lnTo>
              <a:lnTo>
                <a:pt x="3124437" y="337770"/>
              </a:lnTo>
              <a:lnTo>
                <a:pt x="3124437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EE0B2-E44F-4B8A-96D7-A3140DF1B0DE}">
      <dsp:nvSpPr>
        <dsp:cNvPr id="0" name=""/>
        <dsp:cNvSpPr/>
      </dsp:nvSpPr>
      <dsp:spPr>
        <a:xfrm>
          <a:off x="3978944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70"/>
              </a:lnTo>
              <a:lnTo>
                <a:pt x="1041479" y="337770"/>
              </a:lnTo>
              <a:lnTo>
                <a:pt x="1041479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8516-A4CE-487E-9C56-E36E69B93EA5}">
      <dsp:nvSpPr>
        <dsp:cNvPr id="0" name=""/>
        <dsp:cNvSpPr/>
      </dsp:nvSpPr>
      <dsp:spPr>
        <a:xfrm>
          <a:off x="2937464" y="2054926"/>
          <a:ext cx="1041479" cy="495649"/>
        </a:xfrm>
        <a:custGeom>
          <a:avLst/>
          <a:gdLst/>
          <a:ahLst/>
          <a:cxnLst/>
          <a:rect l="0" t="0" r="0" b="0"/>
          <a:pathLst>
            <a:path>
              <a:moveTo>
                <a:pt x="1041479" y="0"/>
              </a:moveTo>
              <a:lnTo>
                <a:pt x="1041479" y="337770"/>
              </a:lnTo>
              <a:lnTo>
                <a:pt x="0" y="337770"/>
              </a:lnTo>
              <a:lnTo>
                <a:pt x="0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948F-1652-48C5-B1BD-2C5E9CD569E1}">
      <dsp:nvSpPr>
        <dsp:cNvPr id="0" name=""/>
        <dsp:cNvSpPr/>
      </dsp:nvSpPr>
      <dsp:spPr>
        <a:xfrm>
          <a:off x="854506" y="2054926"/>
          <a:ext cx="3124437" cy="495649"/>
        </a:xfrm>
        <a:custGeom>
          <a:avLst/>
          <a:gdLst/>
          <a:ahLst/>
          <a:cxnLst/>
          <a:rect l="0" t="0" r="0" b="0"/>
          <a:pathLst>
            <a:path>
              <a:moveTo>
                <a:pt x="3124437" y="0"/>
              </a:moveTo>
              <a:lnTo>
                <a:pt x="3124437" y="337770"/>
              </a:lnTo>
              <a:lnTo>
                <a:pt x="0" y="337770"/>
              </a:lnTo>
              <a:lnTo>
                <a:pt x="0" y="495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B47F-B6D6-46E6-8662-B6DB088FF43D}">
      <dsp:nvSpPr>
        <dsp:cNvPr id="0" name=""/>
        <dsp:cNvSpPr/>
      </dsp:nvSpPr>
      <dsp:spPr>
        <a:xfrm>
          <a:off x="3126824" y="972735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1CD7-790C-4FF5-B497-2F97F1C63A8F}">
      <dsp:nvSpPr>
        <dsp:cNvPr id="0" name=""/>
        <dsp:cNvSpPr/>
      </dsp:nvSpPr>
      <dsp:spPr>
        <a:xfrm>
          <a:off x="3316184" y="1152627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MATERIAL OF CONS.</a:t>
          </a:r>
          <a:endParaRPr lang="en-US" sz="2300" kern="1200" dirty="0"/>
        </a:p>
      </dsp:txBody>
      <dsp:txXfrm>
        <a:off x="3316184" y="1152627"/>
        <a:ext cx="1704238" cy="1082191"/>
      </dsp:txXfrm>
    </dsp:sp>
    <dsp:sp modelId="{D98D7E46-93E4-4650-A911-1EC3B5F7B06F}">
      <dsp:nvSpPr>
        <dsp:cNvPr id="0" name=""/>
        <dsp:cNvSpPr/>
      </dsp:nvSpPr>
      <dsp:spPr>
        <a:xfrm>
          <a:off x="2386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51A2F-44F2-4E91-A2B6-7C6AC1B7C164}">
      <dsp:nvSpPr>
        <dsp:cNvPr id="0" name=""/>
        <dsp:cNvSpPr/>
      </dsp:nvSpPr>
      <dsp:spPr>
        <a:xfrm>
          <a:off x="191746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BRICK</a:t>
          </a:r>
          <a:endParaRPr lang="en-US" sz="2300" kern="1200" dirty="0"/>
        </a:p>
      </dsp:txBody>
      <dsp:txXfrm>
        <a:off x="191746" y="2730468"/>
        <a:ext cx="1704238" cy="1082191"/>
      </dsp:txXfrm>
    </dsp:sp>
    <dsp:sp modelId="{A126B6AA-190D-49BE-8B23-559BA6062787}">
      <dsp:nvSpPr>
        <dsp:cNvPr id="0" name=""/>
        <dsp:cNvSpPr/>
      </dsp:nvSpPr>
      <dsp:spPr>
        <a:xfrm>
          <a:off x="2085345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7C177-0315-44BB-BDBC-B11F14A3A358}">
      <dsp:nvSpPr>
        <dsp:cNvPr id="0" name=""/>
        <dsp:cNvSpPr/>
      </dsp:nvSpPr>
      <dsp:spPr>
        <a:xfrm>
          <a:off x="2274705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REINF.CONC</a:t>
          </a:r>
          <a:endParaRPr lang="en-US" sz="2300" kern="1200" dirty="0"/>
        </a:p>
      </dsp:txBody>
      <dsp:txXfrm>
        <a:off x="2274705" y="2730468"/>
        <a:ext cx="1704238" cy="1082191"/>
      </dsp:txXfrm>
    </dsp:sp>
    <dsp:sp modelId="{0100D027-6ADB-4E99-8077-522AD4BA41FC}">
      <dsp:nvSpPr>
        <dsp:cNvPr id="0" name=""/>
        <dsp:cNvSpPr/>
      </dsp:nvSpPr>
      <dsp:spPr>
        <a:xfrm>
          <a:off x="4168303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2A9F-CE6C-4C86-A60A-6B9DA682EF15}">
      <dsp:nvSpPr>
        <dsp:cNvPr id="0" name=""/>
        <dsp:cNvSpPr/>
      </dsp:nvSpPr>
      <dsp:spPr>
        <a:xfrm>
          <a:off x="4357663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STEEL</a:t>
          </a:r>
          <a:endParaRPr lang="en-US" sz="2300" kern="1200" dirty="0"/>
        </a:p>
      </dsp:txBody>
      <dsp:txXfrm>
        <a:off x="4357663" y="2730468"/>
        <a:ext cx="1704238" cy="1082191"/>
      </dsp:txXfrm>
    </dsp:sp>
    <dsp:sp modelId="{0A4ACA9F-B181-4B98-9E05-11091255EBC3}">
      <dsp:nvSpPr>
        <dsp:cNvPr id="0" name=""/>
        <dsp:cNvSpPr/>
      </dsp:nvSpPr>
      <dsp:spPr>
        <a:xfrm>
          <a:off x="6251262" y="2550576"/>
          <a:ext cx="1704238" cy="1082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2C8F8-B6A4-4D5A-8676-ADD77E6EEF0F}">
      <dsp:nvSpPr>
        <dsp:cNvPr id="0" name=""/>
        <dsp:cNvSpPr/>
      </dsp:nvSpPr>
      <dsp:spPr>
        <a:xfrm>
          <a:off x="6440622" y="2730468"/>
          <a:ext cx="1704238" cy="1082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FRP</a:t>
          </a:r>
          <a:endParaRPr lang="en-US" sz="2300" kern="1200" dirty="0"/>
        </a:p>
      </dsp:txBody>
      <dsp:txXfrm>
        <a:off x="6440622" y="2730468"/>
        <a:ext cx="1704238" cy="10821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6BD1F-68ED-4C61-A192-C64FA986275A}">
      <dsp:nvSpPr>
        <dsp:cNvPr id="0" name=""/>
        <dsp:cNvSpPr/>
      </dsp:nvSpPr>
      <dsp:spPr>
        <a:xfrm>
          <a:off x="3946323" y="1938552"/>
          <a:ext cx="2800616" cy="66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45"/>
              </a:lnTo>
              <a:lnTo>
                <a:pt x="2800616" y="454145"/>
              </a:lnTo>
              <a:lnTo>
                <a:pt x="2800616" y="666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AA969-D25A-4328-83C6-39E96A0018F4}">
      <dsp:nvSpPr>
        <dsp:cNvPr id="0" name=""/>
        <dsp:cNvSpPr/>
      </dsp:nvSpPr>
      <dsp:spPr>
        <a:xfrm>
          <a:off x="3900603" y="1938552"/>
          <a:ext cx="91440" cy="666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948F-1652-48C5-B1BD-2C5E9CD569E1}">
      <dsp:nvSpPr>
        <dsp:cNvPr id="0" name=""/>
        <dsp:cNvSpPr/>
      </dsp:nvSpPr>
      <dsp:spPr>
        <a:xfrm>
          <a:off x="1145706" y="1938552"/>
          <a:ext cx="2800616" cy="666419"/>
        </a:xfrm>
        <a:custGeom>
          <a:avLst/>
          <a:gdLst/>
          <a:ahLst/>
          <a:cxnLst/>
          <a:rect l="0" t="0" r="0" b="0"/>
          <a:pathLst>
            <a:path>
              <a:moveTo>
                <a:pt x="2800616" y="0"/>
              </a:moveTo>
              <a:lnTo>
                <a:pt x="2800616" y="454145"/>
              </a:lnTo>
              <a:lnTo>
                <a:pt x="0" y="454145"/>
              </a:lnTo>
              <a:lnTo>
                <a:pt x="0" y="666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B47F-B6D6-46E6-8662-B6DB088FF43D}">
      <dsp:nvSpPr>
        <dsp:cNvPr id="0" name=""/>
        <dsp:cNvSpPr/>
      </dsp:nvSpPr>
      <dsp:spPr>
        <a:xfrm>
          <a:off x="2800616" y="483504"/>
          <a:ext cx="2291413" cy="145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1CD7-790C-4FF5-B497-2F97F1C63A8F}">
      <dsp:nvSpPr>
        <dsp:cNvPr id="0" name=""/>
        <dsp:cNvSpPr/>
      </dsp:nvSpPr>
      <dsp:spPr>
        <a:xfrm>
          <a:off x="3055218" y="725375"/>
          <a:ext cx="2291413" cy="145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BRICK</a:t>
          </a:r>
          <a:endParaRPr lang="en-US" sz="2700" kern="1200" dirty="0"/>
        </a:p>
      </dsp:txBody>
      <dsp:txXfrm>
        <a:off x="3055218" y="725375"/>
        <a:ext cx="2291413" cy="1455047"/>
      </dsp:txXfrm>
    </dsp:sp>
    <dsp:sp modelId="{D98D7E46-93E4-4650-A911-1EC3B5F7B06F}">
      <dsp:nvSpPr>
        <dsp:cNvPr id="0" name=""/>
        <dsp:cNvSpPr/>
      </dsp:nvSpPr>
      <dsp:spPr>
        <a:xfrm>
          <a:off x="0" y="2604971"/>
          <a:ext cx="2291413" cy="145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51A2F-44F2-4E91-A2B6-7C6AC1B7C164}">
      <dsp:nvSpPr>
        <dsp:cNvPr id="0" name=""/>
        <dsp:cNvSpPr/>
      </dsp:nvSpPr>
      <dsp:spPr>
        <a:xfrm>
          <a:off x="254601" y="2846842"/>
          <a:ext cx="2291413" cy="145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ENGINEERING</a:t>
          </a:r>
          <a:endParaRPr lang="en-US" sz="2700" kern="1200" dirty="0"/>
        </a:p>
      </dsp:txBody>
      <dsp:txXfrm>
        <a:off x="254601" y="2846842"/>
        <a:ext cx="2291413" cy="1455047"/>
      </dsp:txXfrm>
    </dsp:sp>
    <dsp:sp modelId="{0490BC06-64BD-4BBF-ADC6-F52879893FBE}">
      <dsp:nvSpPr>
        <dsp:cNvPr id="0" name=""/>
        <dsp:cNvSpPr/>
      </dsp:nvSpPr>
      <dsp:spPr>
        <a:xfrm>
          <a:off x="2800616" y="2604971"/>
          <a:ext cx="2291413" cy="145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E8E89-6545-4100-BDC5-500AC7B0E93C}">
      <dsp:nvSpPr>
        <dsp:cNvPr id="0" name=""/>
        <dsp:cNvSpPr/>
      </dsp:nvSpPr>
      <dsp:spPr>
        <a:xfrm>
          <a:off x="3055218" y="2846842"/>
          <a:ext cx="2291413" cy="145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MOLER</a:t>
          </a:r>
          <a:endParaRPr lang="en-US" sz="2700" kern="1200" dirty="0"/>
        </a:p>
      </dsp:txBody>
      <dsp:txXfrm>
        <a:off x="3055218" y="2846842"/>
        <a:ext cx="2291413" cy="1455047"/>
      </dsp:txXfrm>
    </dsp:sp>
    <dsp:sp modelId="{9187ED6C-7DEA-487E-AF2C-948A1B60E410}">
      <dsp:nvSpPr>
        <dsp:cNvPr id="0" name=""/>
        <dsp:cNvSpPr/>
      </dsp:nvSpPr>
      <dsp:spPr>
        <a:xfrm>
          <a:off x="5601233" y="2604971"/>
          <a:ext cx="2291413" cy="145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79711-7299-4E23-AF54-60413E167834}">
      <dsp:nvSpPr>
        <dsp:cNvPr id="0" name=""/>
        <dsp:cNvSpPr/>
      </dsp:nvSpPr>
      <dsp:spPr>
        <a:xfrm>
          <a:off x="5855834" y="2846842"/>
          <a:ext cx="2291413" cy="145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FIRE CLAY</a:t>
          </a:r>
          <a:endParaRPr lang="en-US" sz="2700" kern="1200" dirty="0"/>
        </a:p>
      </dsp:txBody>
      <dsp:txXfrm>
        <a:off x="5855834" y="2846842"/>
        <a:ext cx="2291413" cy="145504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6BD1F-68ED-4C61-A192-C64FA986275A}">
      <dsp:nvSpPr>
        <dsp:cNvPr id="0" name=""/>
        <dsp:cNvSpPr/>
      </dsp:nvSpPr>
      <dsp:spPr>
        <a:xfrm>
          <a:off x="3946323" y="1938552"/>
          <a:ext cx="2800616" cy="66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45"/>
              </a:lnTo>
              <a:lnTo>
                <a:pt x="2800616" y="454145"/>
              </a:lnTo>
              <a:lnTo>
                <a:pt x="2800616" y="666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AA969-D25A-4328-83C6-39E96A0018F4}">
      <dsp:nvSpPr>
        <dsp:cNvPr id="0" name=""/>
        <dsp:cNvSpPr/>
      </dsp:nvSpPr>
      <dsp:spPr>
        <a:xfrm>
          <a:off x="3900603" y="1938552"/>
          <a:ext cx="91440" cy="666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948F-1652-48C5-B1BD-2C5E9CD569E1}">
      <dsp:nvSpPr>
        <dsp:cNvPr id="0" name=""/>
        <dsp:cNvSpPr/>
      </dsp:nvSpPr>
      <dsp:spPr>
        <a:xfrm>
          <a:off x="1145706" y="1938552"/>
          <a:ext cx="2800616" cy="666419"/>
        </a:xfrm>
        <a:custGeom>
          <a:avLst/>
          <a:gdLst/>
          <a:ahLst/>
          <a:cxnLst/>
          <a:rect l="0" t="0" r="0" b="0"/>
          <a:pathLst>
            <a:path>
              <a:moveTo>
                <a:pt x="2800616" y="0"/>
              </a:moveTo>
              <a:lnTo>
                <a:pt x="2800616" y="454145"/>
              </a:lnTo>
              <a:lnTo>
                <a:pt x="0" y="454145"/>
              </a:lnTo>
              <a:lnTo>
                <a:pt x="0" y="666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B47F-B6D6-46E6-8662-B6DB088FF43D}">
      <dsp:nvSpPr>
        <dsp:cNvPr id="0" name=""/>
        <dsp:cNvSpPr/>
      </dsp:nvSpPr>
      <dsp:spPr>
        <a:xfrm>
          <a:off x="2800616" y="483504"/>
          <a:ext cx="2291413" cy="145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1CD7-790C-4FF5-B497-2F97F1C63A8F}">
      <dsp:nvSpPr>
        <dsp:cNvPr id="0" name=""/>
        <dsp:cNvSpPr/>
      </dsp:nvSpPr>
      <dsp:spPr>
        <a:xfrm>
          <a:off x="3055218" y="725375"/>
          <a:ext cx="2291413" cy="145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STEEL</a:t>
          </a:r>
          <a:endParaRPr lang="en-US" sz="2500" kern="1200" dirty="0"/>
        </a:p>
      </dsp:txBody>
      <dsp:txXfrm>
        <a:off x="3055218" y="725375"/>
        <a:ext cx="2291413" cy="1455047"/>
      </dsp:txXfrm>
    </dsp:sp>
    <dsp:sp modelId="{D98D7E46-93E4-4650-A911-1EC3B5F7B06F}">
      <dsp:nvSpPr>
        <dsp:cNvPr id="0" name=""/>
        <dsp:cNvSpPr/>
      </dsp:nvSpPr>
      <dsp:spPr>
        <a:xfrm>
          <a:off x="0" y="2604971"/>
          <a:ext cx="2291413" cy="145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51A2F-44F2-4E91-A2B6-7C6AC1B7C164}">
      <dsp:nvSpPr>
        <dsp:cNvPr id="0" name=""/>
        <dsp:cNvSpPr/>
      </dsp:nvSpPr>
      <dsp:spPr>
        <a:xfrm>
          <a:off x="254601" y="2846842"/>
          <a:ext cx="2291413" cy="145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MILD STEEL</a:t>
          </a:r>
          <a:endParaRPr lang="en-US" sz="2500" kern="1200" dirty="0"/>
        </a:p>
      </dsp:txBody>
      <dsp:txXfrm>
        <a:off x="254601" y="2846842"/>
        <a:ext cx="2291413" cy="1455047"/>
      </dsp:txXfrm>
    </dsp:sp>
    <dsp:sp modelId="{0490BC06-64BD-4BBF-ADC6-F52879893FBE}">
      <dsp:nvSpPr>
        <dsp:cNvPr id="0" name=""/>
        <dsp:cNvSpPr/>
      </dsp:nvSpPr>
      <dsp:spPr>
        <a:xfrm>
          <a:off x="2800616" y="2604971"/>
          <a:ext cx="2291413" cy="145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E8E89-6545-4100-BDC5-500AC7B0E93C}">
      <dsp:nvSpPr>
        <dsp:cNvPr id="0" name=""/>
        <dsp:cNvSpPr/>
      </dsp:nvSpPr>
      <dsp:spPr>
        <a:xfrm>
          <a:off x="3055218" y="2846842"/>
          <a:ext cx="2291413" cy="145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STAINLESS STEEL</a:t>
          </a:r>
          <a:endParaRPr lang="en-US" sz="2500" kern="1200" dirty="0"/>
        </a:p>
      </dsp:txBody>
      <dsp:txXfrm>
        <a:off x="3055218" y="2846842"/>
        <a:ext cx="2291413" cy="1455047"/>
      </dsp:txXfrm>
    </dsp:sp>
    <dsp:sp modelId="{9187ED6C-7DEA-487E-AF2C-948A1B60E410}">
      <dsp:nvSpPr>
        <dsp:cNvPr id="0" name=""/>
        <dsp:cNvSpPr/>
      </dsp:nvSpPr>
      <dsp:spPr>
        <a:xfrm>
          <a:off x="5601233" y="2604971"/>
          <a:ext cx="2291413" cy="145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79711-7299-4E23-AF54-60413E167834}">
      <dsp:nvSpPr>
        <dsp:cNvPr id="0" name=""/>
        <dsp:cNvSpPr/>
      </dsp:nvSpPr>
      <dsp:spPr>
        <a:xfrm>
          <a:off x="5855834" y="2846842"/>
          <a:ext cx="2291413" cy="145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WHEATHERING STEEL</a:t>
          </a:r>
          <a:endParaRPr lang="en-US" sz="2500" kern="1200" dirty="0"/>
        </a:p>
      </dsp:txBody>
      <dsp:txXfrm>
        <a:off x="5855834" y="2846842"/>
        <a:ext cx="2291413" cy="145504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6BD1F-68ED-4C61-A192-C64FA986275A}">
      <dsp:nvSpPr>
        <dsp:cNvPr id="0" name=""/>
        <dsp:cNvSpPr/>
      </dsp:nvSpPr>
      <dsp:spPr>
        <a:xfrm>
          <a:off x="4451349" y="1393824"/>
          <a:ext cx="2769984" cy="4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2"/>
              </a:lnTo>
              <a:lnTo>
                <a:pt x="2769984" y="299452"/>
              </a:lnTo>
              <a:lnTo>
                <a:pt x="2769984" y="439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2C307-9470-46A8-9C3A-6035647416B6}">
      <dsp:nvSpPr>
        <dsp:cNvPr id="0" name=""/>
        <dsp:cNvSpPr/>
      </dsp:nvSpPr>
      <dsp:spPr>
        <a:xfrm>
          <a:off x="5374677" y="2792666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2"/>
              </a:lnTo>
              <a:lnTo>
                <a:pt x="923328" y="299452"/>
              </a:lnTo>
              <a:lnTo>
                <a:pt x="923328" y="439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DFF6-FDF8-4D2F-9F5B-65FFB2EFE4CD}">
      <dsp:nvSpPr>
        <dsp:cNvPr id="0" name=""/>
        <dsp:cNvSpPr/>
      </dsp:nvSpPr>
      <dsp:spPr>
        <a:xfrm>
          <a:off x="4451349" y="2792666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923328" y="0"/>
              </a:moveTo>
              <a:lnTo>
                <a:pt x="923328" y="299452"/>
              </a:lnTo>
              <a:lnTo>
                <a:pt x="0" y="299452"/>
              </a:lnTo>
              <a:lnTo>
                <a:pt x="0" y="439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AA969-D25A-4328-83C6-39E96A0018F4}">
      <dsp:nvSpPr>
        <dsp:cNvPr id="0" name=""/>
        <dsp:cNvSpPr/>
      </dsp:nvSpPr>
      <dsp:spPr>
        <a:xfrm>
          <a:off x="4451349" y="1393824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2"/>
              </a:lnTo>
              <a:lnTo>
                <a:pt x="923328" y="299452"/>
              </a:lnTo>
              <a:lnTo>
                <a:pt x="923328" y="439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37D42-B323-42F9-9F08-BC4D5EEEF992}">
      <dsp:nvSpPr>
        <dsp:cNvPr id="0" name=""/>
        <dsp:cNvSpPr/>
      </dsp:nvSpPr>
      <dsp:spPr>
        <a:xfrm>
          <a:off x="1681364" y="2792666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2"/>
              </a:lnTo>
              <a:lnTo>
                <a:pt x="923328" y="299452"/>
              </a:lnTo>
              <a:lnTo>
                <a:pt x="923328" y="439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CF2B6-1E13-42E3-834F-D32ECB807EF6}">
      <dsp:nvSpPr>
        <dsp:cNvPr id="0" name=""/>
        <dsp:cNvSpPr/>
      </dsp:nvSpPr>
      <dsp:spPr>
        <a:xfrm>
          <a:off x="758036" y="2792666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923328" y="0"/>
              </a:moveTo>
              <a:lnTo>
                <a:pt x="923328" y="299452"/>
              </a:lnTo>
              <a:lnTo>
                <a:pt x="0" y="299452"/>
              </a:lnTo>
              <a:lnTo>
                <a:pt x="0" y="439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948F-1652-48C5-B1BD-2C5E9CD569E1}">
      <dsp:nvSpPr>
        <dsp:cNvPr id="0" name=""/>
        <dsp:cNvSpPr/>
      </dsp:nvSpPr>
      <dsp:spPr>
        <a:xfrm>
          <a:off x="1681364" y="1393824"/>
          <a:ext cx="2769984" cy="439420"/>
        </a:xfrm>
        <a:custGeom>
          <a:avLst/>
          <a:gdLst/>
          <a:ahLst/>
          <a:cxnLst/>
          <a:rect l="0" t="0" r="0" b="0"/>
          <a:pathLst>
            <a:path>
              <a:moveTo>
                <a:pt x="2769984" y="0"/>
              </a:moveTo>
              <a:lnTo>
                <a:pt x="2769984" y="299452"/>
              </a:lnTo>
              <a:lnTo>
                <a:pt x="0" y="299452"/>
              </a:lnTo>
              <a:lnTo>
                <a:pt x="0" y="439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B47F-B6D6-46E6-8662-B6DB088FF43D}">
      <dsp:nvSpPr>
        <dsp:cNvPr id="0" name=""/>
        <dsp:cNvSpPr/>
      </dsp:nvSpPr>
      <dsp:spPr>
        <a:xfrm>
          <a:off x="3695898" y="434402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1CD7-790C-4FF5-B497-2F97F1C63A8F}">
      <dsp:nvSpPr>
        <dsp:cNvPr id="0" name=""/>
        <dsp:cNvSpPr/>
      </dsp:nvSpPr>
      <dsp:spPr>
        <a:xfrm>
          <a:off x="3863776" y="593886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REINFORCED CONCRETE</a:t>
          </a:r>
          <a:endParaRPr lang="en-US" sz="1900" kern="1200" dirty="0"/>
        </a:p>
      </dsp:txBody>
      <dsp:txXfrm>
        <a:off x="3863776" y="593886"/>
        <a:ext cx="1510900" cy="959421"/>
      </dsp:txXfrm>
    </dsp:sp>
    <dsp:sp modelId="{D98D7E46-93E4-4650-A911-1EC3B5F7B06F}">
      <dsp:nvSpPr>
        <dsp:cNvPr id="0" name=""/>
        <dsp:cNvSpPr/>
      </dsp:nvSpPr>
      <dsp:spPr>
        <a:xfrm>
          <a:off x="925914" y="1833244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51A2F-44F2-4E91-A2B6-7C6AC1B7C164}">
      <dsp:nvSpPr>
        <dsp:cNvPr id="0" name=""/>
        <dsp:cNvSpPr/>
      </dsp:nvSpPr>
      <dsp:spPr>
        <a:xfrm>
          <a:off x="1093791" y="1992728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 SITU</a:t>
          </a:r>
          <a:endParaRPr lang="en-US" sz="1900" kern="1200" dirty="0"/>
        </a:p>
      </dsp:txBody>
      <dsp:txXfrm>
        <a:off x="1093791" y="1992728"/>
        <a:ext cx="1510900" cy="959421"/>
      </dsp:txXfrm>
    </dsp:sp>
    <dsp:sp modelId="{75255BBF-F718-4F71-934B-AAEEB478F997}">
      <dsp:nvSpPr>
        <dsp:cNvPr id="0" name=""/>
        <dsp:cNvSpPr/>
      </dsp:nvSpPr>
      <dsp:spPr>
        <a:xfrm>
          <a:off x="2585" y="3232086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C76D7-A023-4B4A-8503-D530A0F738BC}">
      <dsp:nvSpPr>
        <dsp:cNvPr id="0" name=""/>
        <dsp:cNvSpPr/>
      </dsp:nvSpPr>
      <dsp:spPr>
        <a:xfrm>
          <a:off x="170463" y="3391570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WITH TORSTEEL</a:t>
          </a:r>
          <a:endParaRPr lang="en-US" sz="1900" kern="1200" dirty="0"/>
        </a:p>
      </dsp:txBody>
      <dsp:txXfrm>
        <a:off x="170463" y="3391570"/>
        <a:ext cx="1510900" cy="959421"/>
      </dsp:txXfrm>
    </dsp:sp>
    <dsp:sp modelId="{39A48C94-7219-4442-BA35-8FEA1476DE0B}">
      <dsp:nvSpPr>
        <dsp:cNvPr id="0" name=""/>
        <dsp:cNvSpPr/>
      </dsp:nvSpPr>
      <dsp:spPr>
        <a:xfrm>
          <a:off x="1849242" y="3232086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54FC4-7A89-4831-8F65-9CEC935CF399}">
      <dsp:nvSpPr>
        <dsp:cNvPr id="0" name=""/>
        <dsp:cNvSpPr/>
      </dsp:nvSpPr>
      <dsp:spPr>
        <a:xfrm>
          <a:off x="2017120" y="3391570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WITH MILD STEEL</a:t>
          </a:r>
          <a:endParaRPr lang="en-US" sz="1900" kern="1200" dirty="0"/>
        </a:p>
      </dsp:txBody>
      <dsp:txXfrm>
        <a:off x="2017120" y="3391570"/>
        <a:ext cx="1510900" cy="959421"/>
      </dsp:txXfrm>
    </dsp:sp>
    <dsp:sp modelId="{0490BC06-64BD-4BBF-ADC6-F52879893FBE}">
      <dsp:nvSpPr>
        <dsp:cNvPr id="0" name=""/>
        <dsp:cNvSpPr/>
      </dsp:nvSpPr>
      <dsp:spPr>
        <a:xfrm>
          <a:off x="4619227" y="1833244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E8E89-6545-4100-BDC5-500AC7B0E93C}">
      <dsp:nvSpPr>
        <dsp:cNvPr id="0" name=""/>
        <dsp:cNvSpPr/>
      </dsp:nvSpPr>
      <dsp:spPr>
        <a:xfrm>
          <a:off x="4787104" y="1992728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 CAST</a:t>
          </a:r>
          <a:endParaRPr lang="en-US" sz="1900" kern="1200" dirty="0"/>
        </a:p>
      </dsp:txBody>
      <dsp:txXfrm>
        <a:off x="4787104" y="1992728"/>
        <a:ext cx="1510900" cy="959421"/>
      </dsp:txXfrm>
    </dsp:sp>
    <dsp:sp modelId="{96414250-5A9C-44D3-8663-118EB0A43DA7}">
      <dsp:nvSpPr>
        <dsp:cNvPr id="0" name=""/>
        <dsp:cNvSpPr/>
      </dsp:nvSpPr>
      <dsp:spPr>
        <a:xfrm>
          <a:off x="3695898" y="3232086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A26EF-AC14-4D81-AF5B-712849F95CC0}">
      <dsp:nvSpPr>
        <dsp:cNvPr id="0" name=""/>
        <dsp:cNvSpPr/>
      </dsp:nvSpPr>
      <dsp:spPr>
        <a:xfrm>
          <a:off x="3863776" y="3391570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WITH TORSTEEL</a:t>
          </a:r>
          <a:endParaRPr lang="en-US" sz="1900" kern="1200" dirty="0"/>
        </a:p>
      </dsp:txBody>
      <dsp:txXfrm>
        <a:off x="3863776" y="3391570"/>
        <a:ext cx="1510900" cy="959421"/>
      </dsp:txXfrm>
    </dsp:sp>
    <dsp:sp modelId="{2CA01655-AC84-48AD-ACD2-82985DEF374F}">
      <dsp:nvSpPr>
        <dsp:cNvPr id="0" name=""/>
        <dsp:cNvSpPr/>
      </dsp:nvSpPr>
      <dsp:spPr>
        <a:xfrm>
          <a:off x="5542555" y="3232086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A5E4A-26D5-4C9C-8EB8-8DAB303F5F04}">
      <dsp:nvSpPr>
        <dsp:cNvPr id="0" name=""/>
        <dsp:cNvSpPr/>
      </dsp:nvSpPr>
      <dsp:spPr>
        <a:xfrm>
          <a:off x="5710433" y="3391570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WITH MILD STEEL</a:t>
          </a:r>
          <a:endParaRPr lang="en-US" sz="1900" kern="1200" dirty="0"/>
        </a:p>
      </dsp:txBody>
      <dsp:txXfrm>
        <a:off x="5710433" y="3391570"/>
        <a:ext cx="1510900" cy="959421"/>
      </dsp:txXfrm>
    </dsp:sp>
    <dsp:sp modelId="{9187ED6C-7DEA-487E-AF2C-948A1B60E410}">
      <dsp:nvSpPr>
        <dsp:cNvPr id="0" name=""/>
        <dsp:cNvSpPr/>
      </dsp:nvSpPr>
      <dsp:spPr>
        <a:xfrm>
          <a:off x="6465883" y="1833244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79711-7299-4E23-AF54-60413E167834}">
      <dsp:nvSpPr>
        <dsp:cNvPr id="0" name=""/>
        <dsp:cNvSpPr/>
      </dsp:nvSpPr>
      <dsp:spPr>
        <a:xfrm>
          <a:off x="6633761" y="1992728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 STRESSED</a:t>
          </a:r>
          <a:endParaRPr lang="en-US" sz="1900" kern="1200" dirty="0"/>
        </a:p>
      </dsp:txBody>
      <dsp:txXfrm>
        <a:off x="6633761" y="1992728"/>
        <a:ext cx="1510900" cy="95942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6BD1F-68ED-4C61-A192-C64FA986275A}">
      <dsp:nvSpPr>
        <dsp:cNvPr id="0" name=""/>
        <dsp:cNvSpPr/>
      </dsp:nvSpPr>
      <dsp:spPr>
        <a:xfrm>
          <a:off x="4451349" y="1393824"/>
          <a:ext cx="2769984" cy="4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2"/>
              </a:lnTo>
              <a:lnTo>
                <a:pt x="2769984" y="299452"/>
              </a:lnTo>
              <a:lnTo>
                <a:pt x="2769984" y="439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2C307-9470-46A8-9C3A-6035647416B6}">
      <dsp:nvSpPr>
        <dsp:cNvPr id="0" name=""/>
        <dsp:cNvSpPr/>
      </dsp:nvSpPr>
      <dsp:spPr>
        <a:xfrm>
          <a:off x="5374677" y="2792666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2"/>
              </a:lnTo>
              <a:lnTo>
                <a:pt x="923328" y="299452"/>
              </a:lnTo>
              <a:lnTo>
                <a:pt x="923328" y="439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DFF6-FDF8-4D2F-9F5B-65FFB2EFE4CD}">
      <dsp:nvSpPr>
        <dsp:cNvPr id="0" name=""/>
        <dsp:cNvSpPr/>
      </dsp:nvSpPr>
      <dsp:spPr>
        <a:xfrm>
          <a:off x="4451349" y="2792666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923328" y="0"/>
              </a:moveTo>
              <a:lnTo>
                <a:pt x="923328" y="299452"/>
              </a:lnTo>
              <a:lnTo>
                <a:pt x="0" y="299452"/>
              </a:lnTo>
              <a:lnTo>
                <a:pt x="0" y="439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AA969-D25A-4328-83C6-39E96A0018F4}">
      <dsp:nvSpPr>
        <dsp:cNvPr id="0" name=""/>
        <dsp:cNvSpPr/>
      </dsp:nvSpPr>
      <dsp:spPr>
        <a:xfrm>
          <a:off x="4451349" y="1393824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2"/>
              </a:lnTo>
              <a:lnTo>
                <a:pt x="923328" y="299452"/>
              </a:lnTo>
              <a:lnTo>
                <a:pt x="923328" y="439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37D42-B323-42F9-9F08-BC4D5EEEF992}">
      <dsp:nvSpPr>
        <dsp:cNvPr id="0" name=""/>
        <dsp:cNvSpPr/>
      </dsp:nvSpPr>
      <dsp:spPr>
        <a:xfrm>
          <a:off x="1681364" y="2792666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52"/>
              </a:lnTo>
              <a:lnTo>
                <a:pt x="923328" y="299452"/>
              </a:lnTo>
              <a:lnTo>
                <a:pt x="923328" y="439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CF2B6-1E13-42E3-834F-D32ECB807EF6}">
      <dsp:nvSpPr>
        <dsp:cNvPr id="0" name=""/>
        <dsp:cNvSpPr/>
      </dsp:nvSpPr>
      <dsp:spPr>
        <a:xfrm>
          <a:off x="758036" y="2792666"/>
          <a:ext cx="923328" cy="439420"/>
        </a:xfrm>
        <a:custGeom>
          <a:avLst/>
          <a:gdLst/>
          <a:ahLst/>
          <a:cxnLst/>
          <a:rect l="0" t="0" r="0" b="0"/>
          <a:pathLst>
            <a:path>
              <a:moveTo>
                <a:pt x="923328" y="0"/>
              </a:moveTo>
              <a:lnTo>
                <a:pt x="923328" y="299452"/>
              </a:lnTo>
              <a:lnTo>
                <a:pt x="0" y="299452"/>
              </a:lnTo>
              <a:lnTo>
                <a:pt x="0" y="439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948F-1652-48C5-B1BD-2C5E9CD569E1}">
      <dsp:nvSpPr>
        <dsp:cNvPr id="0" name=""/>
        <dsp:cNvSpPr/>
      </dsp:nvSpPr>
      <dsp:spPr>
        <a:xfrm>
          <a:off x="1681364" y="1393824"/>
          <a:ext cx="2769984" cy="439420"/>
        </a:xfrm>
        <a:custGeom>
          <a:avLst/>
          <a:gdLst/>
          <a:ahLst/>
          <a:cxnLst/>
          <a:rect l="0" t="0" r="0" b="0"/>
          <a:pathLst>
            <a:path>
              <a:moveTo>
                <a:pt x="2769984" y="0"/>
              </a:moveTo>
              <a:lnTo>
                <a:pt x="2769984" y="299452"/>
              </a:lnTo>
              <a:lnTo>
                <a:pt x="0" y="299452"/>
              </a:lnTo>
              <a:lnTo>
                <a:pt x="0" y="439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B47F-B6D6-46E6-8662-B6DB088FF43D}">
      <dsp:nvSpPr>
        <dsp:cNvPr id="0" name=""/>
        <dsp:cNvSpPr/>
      </dsp:nvSpPr>
      <dsp:spPr>
        <a:xfrm>
          <a:off x="3695898" y="434402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1CD7-790C-4FF5-B497-2F97F1C63A8F}">
      <dsp:nvSpPr>
        <dsp:cNvPr id="0" name=""/>
        <dsp:cNvSpPr/>
      </dsp:nvSpPr>
      <dsp:spPr>
        <a:xfrm>
          <a:off x="3863776" y="593886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REINFORCED CONCRETE</a:t>
          </a:r>
          <a:endParaRPr lang="en-US" sz="1900" kern="1200" dirty="0"/>
        </a:p>
      </dsp:txBody>
      <dsp:txXfrm>
        <a:off x="3863776" y="593886"/>
        <a:ext cx="1510900" cy="959421"/>
      </dsp:txXfrm>
    </dsp:sp>
    <dsp:sp modelId="{D98D7E46-93E4-4650-A911-1EC3B5F7B06F}">
      <dsp:nvSpPr>
        <dsp:cNvPr id="0" name=""/>
        <dsp:cNvSpPr/>
      </dsp:nvSpPr>
      <dsp:spPr>
        <a:xfrm>
          <a:off x="925914" y="1833244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51A2F-44F2-4E91-A2B6-7C6AC1B7C164}">
      <dsp:nvSpPr>
        <dsp:cNvPr id="0" name=""/>
        <dsp:cNvSpPr/>
      </dsp:nvSpPr>
      <dsp:spPr>
        <a:xfrm>
          <a:off x="1093791" y="1992728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 SITU</a:t>
          </a:r>
          <a:endParaRPr lang="en-US" sz="1900" kern="1200" dirty="0"/>
        </a:p>
      </dsp:txBody>
      <dsp:txXfrm>
        <a:off x="1093791" y="1992728"/>
        <a:ext cx="1510900" cy="959421"/>
      </dsp:txXfrm>
    </dsp:sp>
    <dsp:sp modelId="{75255BBF-F718-4F71-934B-AAEEB478F997}">
      <dsp:nvSpPr>
        <dsp:cNvPr id="0" name=""/>
        <dsp:cNvSpPr/>
      </dsp:nvSpPr>
      <dsp:spPr>
        <a:xfrm>
          <a:off x="2585" y="3232086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C76D7-A023-4B4A-8503-D530A0F738BC}">
      <dsp:nvSpPr>
        <dsp:cNvPr id="0" name=""/>
        <dsp:cNvSpPr/>
      </dsp:nvSpPr>
      <dsp:spPr>
        <a:xfrm>
          <a:off x="170463" y="3391570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WITH TORSTEEL</a:t>
          </a:r>
          <a:endParaRPr lang="en-US" sz="1900" kern="1200" dirty="0"/>
        </a:p>
      </dsp:txBody>
      <dsp:txXfrm>
        <a:off x="170463" y="3391570"/>
        <a:ext cx="1510900" cy="959421"/>
      </dsp:txXfrm>
    </dsp:sp>
    <dsp:sp modelId="{39A48C94-7219-4442-BA35-8FEA1476DE0B}">
      <dsp:nvSpPr>
        <dsp:cNvPr id="0" name=""/>
        <dsp:cNvSpPr/>
      </dsp:nvSpPr>
      <dsp:spPr>
        <a:xfrm>
          <a:off x="1849242" y="3232086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54FC4-7A89-4831-8F65-9CEC935CF399}">
      <dsp:nvSpPr>
        <dsp:cNvPr id="0" name=""/>
        <dsp:cNvSpPr/>
      </dsp:nvSpPr>
      <dsp:spPr>
        <a:xfrm>
          <a:off x="2017120" y="3391570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WITH MILD STEEL</a:t>
          </a:r>
          <a:endParaRPr lang="en-US" sz="1900" kern="1200" dirty="0"/>
        </a:p>
      </dsp:txBody>
      <dsp:txXfrm>
        <a:off x="2017120" y="3391570"/>
        <a:ext cx="1510900" cy="959421"/>
      </dsp:txXfrm>
    </dsp:sp>
    <dsp:sp modelId="{0490BC06-64BD-4BBF-ADC6-F52879893FBE}">
      <dsp:nvSpPr>
        <dsp:cNvPr id="0" name=""/>
        <dsp:cNvSpPr/>
      </dsp:nvSpPr>
      <dsp:spPr>
        <a:xfrm>
          <a:off x="4619227" y="1833244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E8E89-6545-4100-BDC5-500AC7B0E93C}">
      <dsp:nvSpPr>
        <dsp:cNvPr id="0" name=""/>
        <dsp:cNvSpPr/>
      </dsp:nvSpPr>
      <dsp:spPr>
        <a:xfrm>
          <a:off x="4787104" y="1992728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 CAST</a:t>
          </a:r>
          <a:endParaRPr lang="en-US" sz="1900" kern="1200" dirty="0"/>
        </a:p>
      </dsp:txBody>
      <dsp:txXfrm>
        <a:off x="4787104" y="1992728"/>
        <a:ext cx="1510900" cy="959421"/>
      </dsp:txXfrm>
    </dsp:sp>
    <dsp:sp modelId="{96414250-5A9C-44D3-8663-118EB0A43DA7}">
      <dsp:nvSpPr>
        <dsp:cNvPr id="0" name=""/>
        <dsp:cNvSpPr/>
      </dsp:nvSpPr>
      <dsp:spPr>
        <a:xfrm>
          <a:off x="3695898" y="3232086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A26EF-AC14-4D81-AF5B-712849F95CC0}">
      <dsp:nvSpPr>
        <dsp:cNvPr id="0" name=""/>
        <dsp:cNvSpPr/>
      </dsp:nvSpPr>
      <dsp:spPr>
        <a:xfrm>
          <a:off x="3863776" y="3391570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WITH TORSTEEL</a:t>
          </a:r>
          <a:endParaRPr lang="en-US" sz="1900" kern="1200" dirty="0"/>
        </a:p>
      </dsp:txBody>
      <dsp:txXfrm>
        <a:off x="3863776" y="3391570"/>
        <a:ext cx="1510900" cy="959421"/>
      </dsp:txXfrm>
    </dsp:sp>
    <dsp:sp modelId="{2CA01655-AC84-48AD-ACD2-82985DEF374F}">
      <dsp:nvSpPr>
        <dsp:cNvPr id="0" name=""/>
        <dsp:cNvSpPr/>
      </dsp:nvSpPr>
      <dsp:spPr>
        <a:xfrm>
          <a:off x="5542555" y="3232086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A5E4A-26D5-4C9C-8EB8-8DAB303F5F04}">
      <dsp:nvSpPr>
        <dsp:cNvPr id="0" name=""/>
        <dsp:cNvSpPr/>
      </dsp:nvSpPr>
      <dsp:spPr>
        <a:xfrm>
          <a:off x="5710433" y="3391570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WITH MILD STEEL</a:t>
          </a:r>
          <a:endParaRPr lang="en-US" sz="1900" kern="1200" dirty="0"/>
        </a:p>
      </dsp:txBody>
      <dsp:txXfrm>
        <a:off x="5710433" y="3391570"/>
        <a:ext cx="1510900" cy="959421"/>
      </dsp:txXfrm>
    </dsp:sp>
    <dsp:sp modelId="{9187ED6C-7DEA-487E-AF2C-948A1B60E410}">
      <dsp:nvSpPr>
        <dsp:cNvPr id="0" name=""/>
        <dsp:cNvSpPr/>
      </dsp:nvSpPr>
      <dsp:spPr>
        <a:xfrm>
          <a:off x="6465883" y="1833244"/>
          <a:ext cx="1510900" cy="959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79711-7299-4E23-AF54-60413E167834}">
      <dsp:nvSpPr>
        <dsp:cNvPr id="0" name=""/>
        <dsp:cNvSpPr/>
      </dsp:nvSpPr>
      <dsp:spPr>
        <a:xfrm>
          <a:off x="6633761" y="1992728"/>
          <a:ext cx="1510900" cy="95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 STRESSED</a:t>
          </a:r>
          <a:endParaRPr lang="en-US" sz="1900" kern="1200" dirty="0"/>
        </a:p>
      </dsp:txBody>
      <dsp:txXfrm>
        <a:off x="6633761" y="1992728"/>
        <a:ext cx="1510900" cy="959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CE4C-2CA3-4692-8504-BA4FBD685A30}" type="datetimeFigureOut">
              <a:rPr lang="en-US" smtClean="0"/>
              <a:pPr/>
              <a:t>11/19/2010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B0F7-D575-4654-AB6A-82529413AB3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3717032"/>
            <a:ext cx="3528392" cy="19168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MAHESH KATARIYA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 0609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5326" y="857232"/>
            <a:ext cx="330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SEMINAR-I</a:t>
            </a:r>
            <a:endParaRPr lang="en-IN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3648" y="2204864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chimneys</a:t>
            </a:r>
            <a:endParaRPr lang="en-IN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D:\CEPT\CEPT-LOGO\CEPT LOGO (color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131029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5733256"/>
            <a:ext cx="7812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ENVIRONMENT , PLANNING  AND  TECHNOLOGY</a:t>
            </a:r>
          </a:p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NAVRANG PURA     AHMEDABAD-380015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3789040"/>
            <a:ext cx="3528392" cy="1916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faculty: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V.R. shah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Mrs.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Anal shah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Dhara shah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chimney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chimney performs 3 functions: </a:t>
            </a:r>
          </a:p>
          <a:p>
            <a:r>
              <a:rPr lang="en-US" dirty="0" smtClean="0"/>
              <a:t>1. Means of escape from the boiler for combustion products.</a:t>
            </a:r>
          </a:p>
          <a:p>
            <a:r>
              <a:rPr lang="en-US" dirty="0" smtClean="0"/>
              <a:t>2. Provides the natural draught required for some boilers.</a:t>
            </a:r>
          </a:p>
          <a:p>
            <a:r>
              <a:rPr lang="en-US" dirty="0" smtClean="0"/>
              <a:t>3.Provides a means of reducing atmospheric pollution to ‘acceptable limits’.</a:t>
            </a:r>
          </a:p>
          <a:p>
            <a:r>
              <a:rPr lang="en-US" dirty="0" smtClean="0"/>
              <a:t>This requirement fixes the height of the chimney.</a:t>
            </a:r>
          </a:p>
          <a:p>
            <a:r>
              <a:rPr lang="en-US" dirty="0" smtClean="0"/>
              <a:t>Ground level concentration of SO</a:t>
            </a:r>
            <a:r>
              <a:rPr lang="en-US" baseline="-25000" dirty="0" smtClean="0"/>
              <a:t>2</a:t>
            </a:r>
            <a:r>
              <a:rPr lang="en-US" dirty="0" smtClean="0"/>
              <a:t> is used as a measure of atmospheric pollution.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Romans used tubes inside the walls to draw smoke out of bakeries but real chimneys appeared only in northern Europe in the 12th century.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Industrial chimneys became common in the late 18th century.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earliest extant example of an English chimney is at conisborough keep in  Yorkshire, which dates from 1185 AD.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Chimney stacks on a building in, England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Chimney_stacks_-_Newcastle-Upon-Tyne_-_England_-_140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8229600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Chimneys have traditionally been built of brick, both in small and large buildings.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Early chimneys were of a simple brick construction.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Later chimneys were constructed by placing the bricks around tile liners.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To control downdrafts venting caps (often called </a:t>
            </a:r>
            <a:r>
              <a:rPr lang="en-US" i="1" dirty="0" smtClean="0"/>
              <a:t>chimney pots</a:t>
            </a:r>
            <a:r>
              <a:rPr lang="en-US" dirty="0" smtClean="0"/>
              <a:t>) with a variety of designs are sometimes placed on the top of chimneys.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Chimney pots in London, England</a:t>
            </a:r>
            <a:endParaRPr lang="en-US" dirty="0"/>
          </a:p>
        </p:txBody>
      </p:sp>
      <p:pic>
        <p:nvPicPr>
          <p:cNvPr id="4" name="Content Placeholder 3" descr="800px-Chimney.stack.london.ar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0891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In the eighteenth and nineteenth centuries, the methods used to extract lead from its ore produced large amounts of toxic fumes.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 the north of </a:t>
            </a:r>
            <a:r>
              <a:rPr lang="en-US" dirty="0" smtClean="0"/>
              <a:t>England, long </a:t>
            </a:r>
            <a:r>
              <a:rPr lang="en-US" dirty="0" smtClean="0"/>
              <a:t>near-horizontal chimneys were built, often more than 3 km (2 mi) long, which typically terminated in a short vertical chimney in a remote location where the fumes would cause less harm.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and silver deposits formed on the inside of these long chimneys, and periodically workers would be sent along the chimneys to scrape off these valuable deposits.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chimneys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chimneys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chimneys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FUNCTIONS OF CHIMNEY</a:t>
            </a:r>
          </a:p>
          <a:p>
            <a:r>
              <a:rPr lang="en-US" dirty="0" smtClean="0"/>
              <a:t>HISTORICAL REVIEW</a:t>
            </a:r>
          </a:p>
          <a:p>
            <a:r>
              <a:rPr lang="en-US" dirty="0" smtClean="0"/>
              <a:t>TYPES OF CHIMNEYS</a:t>
            </a:r>
          </a:p>
          <a:p>
            <a:r>
              <a:rPr lang="en-US" dirty="0" smtClean="0"/>
              <a:t>DEVELOPMENT OF CONCRETE CHIMNEYS</a:t>
            </a:r>
            <a:endParaRPr lang="en-US" dirty="0" smtClean="0"/>
          </a:p>
          <a:p>
            <a:pPr lvl="1"/>
            <a:r>
              <a:rPr lang="en-US" dirty="0" smtClean="0"/>
              <a:t>EARLY CHIMNEYS</a:t>
            </a:r>
          </a:p>
          <a:p>
            <a:pPr lvl="1"/>
            <a:r>
              <a:rPr lang="en-US" dirty="0" smtClean="0"/>
              <a:t>RECENT CHIMNEYS</a:t>
            </a:r>
          </a:p>
          <a:p>
            <a:r>
              <a:rPr lang="en-US" dirty="0" smtClean="0"/>
              <a:t>TALL CHIMNEYS</a:t>
            </a:r>
          </a:p>
          <a:p>
            <a:r>
              <a:rPr lang="en-US" dirty="0" smtClean="0"/>
              <a:t>DESIGN DATA</a:t>
            </a:r>
          </a:p>
          <a:p>
            <a:r>
              <a:rPr lang="en-US" dirty="0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chimneys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chimneys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chimneys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chimneys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chimneys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chimneys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</a:t>
            </a:r>
            <a:r>
              <a:rPr lang="en-US" sz="4000" dirty="0" smtClean="0"/>
              <a:t>arly </a:t>
            </a:r>
            <a:r>
              <a:rPr lang="en-US" sz="4000" dirty="0" smtClean="0"/>
              <a:t>chimneys and recent chimneys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chimneys were short in height and generally made of bricks.</a:t>
            </a:r>
          </a:p>
          <a:p>
            <a:r>
              <a:rPr lang="en-US" dirty="0" smtClean="0"/>
              <a:t>At the early time when concrete is not in use, tall chimney was not possible in bricks.</a:t>
            </a:r>
          </a:p>
          <a:p>
            <a:r>
              <a:rPr lang="en-US" dirty="0" smtClean="0"/>
              <a:t>Because brick can not take tension.</a:t>
            </a:r>
          </a:p>
          <a:p>
            <a:r>
              <a:rPr lang="en-US" dirty="0" smtClean="0"/>
              <a:t>And now brick chimneys are outdated.</a:t>
            </a:r>
          </a:p>
          <a:p>
            <a:r>
              <a:rPr lang="en-US" dirty="0" smtClean="0"/>
              <a:t>Recent chimneys are generally made by RCC and steel.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Rcc can take tension as well as compression, so the tall chimneys are now possible.</a:t>
            </a:r>
          </a:p>
          <a:p>
            <a:r>
              <a:rPr lang="en-US" dirty="0" smtClean="0"/>
              <a:t>Also we can reduce diameter and thickness of chimneys</a:t>
            </a:r>
          </a:p>
          <a:p>
            <a:r>
              <a:rPr lang="en-US" dirty="0" smtClean="0"/>
              <a:t>Now tapered chimneys are also possible.</a:t>
            </a:r>
          </a:p>
          <a:p>
            <a:r>
              <a:rPr lang="en-US" dirty="0" smtClean="0"/>
              <a:t>Tapered chimney can save the construction material and hence </a:t>
            </a:r>
            <a:r>
              <a:rPr lang="en-US" smtClean="0"/>
              <a:t>save the cost.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Hampton </a:t>
            </a:r>
            <a:r>
              <a:rPr lang="en-US" dirty="0" err="1" smtClean="0"/>
              <a:t>CourtPalace</a:t>
            </a:r>
            <a:endParaRPr lang="en-US" dirty="0"/>
          </a:p>
        </p:txBody>
      </p:sp>
      <p:pic>
        <p:nvPicPr>
          <p:cNvPr id="5" name="Content Placeholder 4" descr="Thornbury.chimney.detail.arp.750pi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4038600" cy="5112567"/>
          </a:xfrm>
        </p:spPr>
      </p:pic>
      <p:pic>
        <p:nvPicPr>
          <p:cNvPr id="6" name="Content Placeholder 5" descr="LondonHamptonCourtPalace0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104456" cy="511256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ladstone bottle ov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032448" cy="4824536"/>
          </a:xfrm>
        </p:spPr>
      </p:pic>
      <p:pic>
        <p:nvPicPr>
          <p:cNvPr id="6" name="Content Placeholder 5" descr="220px-GRES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888432" cy="48245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 is chimney ????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9341"/>
            <a:ext cx="871296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A  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chimney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is  a  structure  for  venting hot flue gases or smoke from a boiler, stove, furnace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or fireplace to the outside atmosphere.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061216222406_643_stok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38600" cy="4536504"/>
          </a:xfrm>
        </p:spPr>
      </p:pic>
      <p:pic>
        <p:nvPicPr>
          <p:cNvPr id="10" name="Content Placeholder 9" descr="DSCF0033Re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888432" cy="453650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rown-square-chimn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600200"/>
            <a:ext cx="3816424" cy="4525963"/>
          </a:xfrm>
        </p:spPr>
      </p:pic>
      <p:pic>
        <p:nvPicPr>
          <p:cNvPr id="6" name="Content Placeholder 5" descr="327061498_8889da8bd5_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46449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12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100_12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453650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12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steel-chimney-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00200"/>
            <a:ext cx="3888432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1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100_12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0_1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100_12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 chimneys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the beginning of the industrial revolution, tall chimneys were built, at the beginning with bricks, and later also of concrete or steel. </a:t>
            </a:r>
          </a:p>
          <a:p>
            <a:r>
              <a:rPr lang="en-US" dirty="0" smtClean="0"/>
              <a:t>Although chimneys never held the absolute height record, they are among the tallest free-standing architectural structures and often hold national records (as tallest free-standing or as overall tallest structure of a country)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India's tallest chimney ??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84784"/>
            <a:ext cx="4608512" cy="4968552"/>
          </a:xfrm>
        </p:spPr>
      </p:pic>
      <p:sp>
        <p:nvSpPr>
          <p:cNvPr id="4" name="TextBox 3"/>
          <p:cNvSpPr txBox="1"/>
          <p:nvPr/>
        </p:nvSpPr>
        <p:spPr>
          <a:xfrm>
            <a:off x="467544" y="1700808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Dahanu thermal power station , operated by reliance energy ltd. Near Mumbai  has tallest Indian chimney.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It is made by RCC.</a:t>
            </a:r>
          </a:p>
          <a:p>
            <a:r>
              <a:rPr lang="en-US" sz="2800" dirty="0" smtClean="0"/>
              <a:t>It’s height is about 275.3 m or 903 ft. it is constructed in 1995.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Chimney sizing</a:t>
            </a:r>
          </a:p>
          <a:p>
            <a:r>
              <a:rPr lang="en-US" dirty="0" smtClean="0"/>
              <a:t>Wind effect</a:t>
            </a:r>
          </a:p>
          <a:p>
            <a:r>
              <a:rPr lang="en-US" dirty="0" smtClean="0"/>
              <a:t>Seismic effect</a:t>
            </a:r>
          </a:p>
          <a:p>
            <a:r>
              <a:rPr lang="en-US" dirty="0" smtClean="0"/>
              <a:t>Temperature effect</a:t>
            </a:r>
          </a:p>
          <a:p>
            <a:r>
              <a:rPr lang="en-US" dirty="0" smtClean="0"/>
              <a:t>Foundation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chimney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  A vertical hollow structure of masonry,                steel, or reinforced concrete, built to convey gaseous products of combustion from a building or process facility.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A chimney should be high enough to furnish adequate draft and to discharge the products of combustion without causing local air pollution.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Tall chimney by S.N. manohar, </a:t>
            </a:r>
            <a:r>
              <a:rPr lang="en-US" dirty="0" err="1" smtClean="0"/>
              <a:t>tata</a:t>
            </a:r>
            <a:r>
              <a:rPr lang="en-US" dirty="0" smtClean="0"/>
              <a:t> mcgraw hill publication</a:t>
            </a:r>
            <a:endParaRPr lang="en-US" dirty="0" smtClean="0"/>
          </a:p>
          <a:p>
            <a:pPr lvl="1"/>
            <a:r>
              <a:rPr lang="en-US" dirty="0" smtClean="0"/>
              <a:t>Reinforced concrete structures by B.C. Punamia, </a:t>
            </a:r>
            <a:endParaRPr lang="en-US" dirty="0" smtClean="0"/>
          </a:p>
          <a:p>
            <a:pPr lvl="1"/>
            <a:r>
              <a:rPr lang="en-US" dirty="0" smtClean="0"/>
              <a:t>Reinforced concrete </a:t>
            </a:r>
            <a:r>
              <a:rPr lang="en-US" dirty="0" smtClean="0"/>
              <a:t>chimney by Taylor and turner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www.Google.com</a:t>
            </a:r>
            <a:endParaRPr lang="en-US" dirty="0" smtClean="0"/>
          </a:p>
          <a:p>
            <a:r>
              <a:rPr lang="en-US" dirty="0" smtClean="0"/>
              <a:t>www. Wikipedia.com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          </a:t>
            </a:r>
            <a:endParaRPr lang="en-IN" sz="6600" b="1" u="sng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3919" y="2928934"/>
            <a:ext cx="22685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endParaRPr lang="en-IN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676" y="2967335"/>
            <a:ext cx="7520649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THANK YOU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The height and diameter of a chimney determine the draft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For adequate draft, small industrial boilers and home heating systems depend entirely upon the enclosed column of hot gas.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In contrast, stacks, which are chimneys for large power plants and process facilities, usually depend upon force-draft fans and induced-draft fans to produce the draft necessary for operation, and the chimney is used only for removal of the flue gas.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 A chimney or stack must be designed to with  stand  lateral loads from wind pressure or seismic forces (earthquakes), as well as vertical loads from its own weight.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Small chimneys used in residential construction are commonly made of brick or unreinforced masonry, while stacks are usually made of steel.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Tall steel chimneys of small diameter cannot economically be made self-supporting and must be guyed.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Concrete chimneys may be plain or reinforced.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Except for rectangular flues and chimneys commonly used in residential construction, masonry chimneys are usually constructed of perforated radial brick molded to suit the diameter of the chimney.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Chimneys are typically vertical, or as near as    possible to vertical, to ensure that the gases flow smoothly, drawing air into the combustion  in what is known as the stack.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space inside a chimney is called a 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flue.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chimneys are too tall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Chimneys are tall to increase their draw of air for combustion and to disperse pollutants in the flue gases over a greater area so as to reduce the pollutant concentrations in compliance with regulatory or other limits.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838</Words>
  <Application>Microsoft Office PowerPoint</Application>
  <PresentationFormat>On-screen Show (4:3)</PresentationFormat>
  <Paragraphs>169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  </vt:lpstr>
      <vt:lpstr>CONTENT</vt:lpstr>
      <vt:lpstr>What  is chimney ????</vt:lpstr>
      <vt:lpstr>Industrial chimney</vt:lpstr>
      <vt:lpstr>Cont…</vt:lpstr>
      <vt:lpstr>Cont…</vt:lpstr>
      <vt:lpstr>Cont…</vt:lpstr>
      <vt:lpstr>Cont…</vt:lpstr>
      <vt:lpstr>Why chimneys are too tall ???</vt:lpstr>
      <vt:lpstr>Functions of chimney</vt:lpstr>
      <vt:lpstr>HISTORY</vt:lpstr>
      <vt:lpstr>Chimney stacks on a building in, England  </vt:lpstr>
      <vt:lpstr>Cont…</vt:lpstr>
      <vt:lpstr>Chimney pots in London, England</vt:lpstr>
      <vt:lpstr>Cont…</vt:lpstr>
      <vt:lpstr>Cont…</vt:lpstr>
      <vt:lpstr>Types of chimneys</vt:lpstr>
      <vt:lpstr>Types of chimneys</vt:lpstr>
      <vt:lpstr>Types of chimneys</vt:lpstr>
      <vt:lpstr>Types of chimneys</vt:lpstr>
      <vt:lpstr>Types of chimneys</vt:lpstr>
      <vt:lpstr>Types of chimneys</vt:lpstr>
      <vt:lpstr>Types of chimneys</vt:lpstr>
      <vt:lpstr>Types of chimneys</vt:lpstr>
      <vt:lpstr>Types of chimneys</vt:lpstr>
      <vt:lpstr>Early chimneys and recent chimneys</vt:lpstr>
      <vt:lpstr>Cont…</vt:lpstr>
      <vt:lpstr>London Hampton CourtPalace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Tall chimneys</vt:lpstr>
      <vt:lpstr>Slide 37</vt:lpstr>
      <vt:lpstr>Which is India's tallest chimney ??</vt:lpstr>
      <vt:lpstr>Design data</vt:lpstr>
      <vt:lpstr>REFERENCES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Practice</dc:title>
  <dc:creator>DELL</dc:creator>
  <cp:lastModifiedBy>om</cp:lastModifiedBy>
  <cp:revision>122</cp:revision>
  <dcterms:created xsi:type="dcterms:W3CDTF">2010-10-01T16:37:55Z</dcterms:created>
  <dcterms:modified xsi:type="dcterms:W3CDTF">2010-11-19T05:37:14Z</dcterms:modified>
</cp:coreProperties>
</file>